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41" r:id="rId2"/>
    <p:sldId id="350" r:id="rId3"/>
    <p:sldId id="351" r:id="rId4"/>
    <p:sldId id="346" r:id="rId5"/>
    <p:sldId id="354" r:id="rId6"/>
    <p:sldId id="342" r:id="rId7"/>
  </p:sldIdLst>
  <p:sldSz cx="12192000" cy="6858000"/>
  <p:notesSz cx="6858000" cy="9144000"/>
  <p:defaultTextStyle>
    <a:defPPr>
      <a:defRPr lang="ar-S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11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7A"/>
    <a:srgbClr val="D65E5F"/>
    <a:srgbClr val="980098"/>
    <a:srgbClr val="FDEFEC"/>
    <a:srgbClr val="FF00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82" autoAdjust="0"/>
    <p:restoredTop sz="94280" autoAdjust="0"/>
  </p:normalViewPr>
  <p:slideViewPr>
    <p:cSldViewPr snapToGrid="0" showGuides="1">
      <p:cViewPr varScale="1">
        <p:scale>
          <a:sx n="84" d="100"/>
          <a:sy n="84" d="100"/>
        </p:scale>
        <p:origin x="282" y="60"/>
      </p:cViewPr>
      <p:guideLst>
        <p:guide orient="horz" pos="2137"/>
        <p:guide pos="11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FBEF0-9F7E-4ADD-B49F-AEEEB8C58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28F5CE-EFA6-4CF7-A6C7-1544A41F4D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r-S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8378B-6646-4463-81DC-B16BE8F7C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10727-27E5-4AC6-9313-061B73C83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E105C-8F48-4BC9-A87E-A9EC27802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1421279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74FDF-AC55-4897-97D9-497936DAC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DDD7A-F8D5-4F62-BE1F-18E5DFC0F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157FF-BC68-468C-94EF-17F6414F4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FFF51-8879-4290-A2A8-9C77F6457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883A5-8381-412B-B32C-FE66877E0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644749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E75B30-6ECC-4E97-921A-C6E33E449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46ACFB-41DC-4F47-893A-F3D49B65A4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A87FE-3353-420B-B66B-2F8A80D51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6A33B-FB3E-4CD3-AFBD-5D5246169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AB42E-F154-47F7-9B03-631970F94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46383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28FF7-9E8D-4AE8-B715-76017DD0A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48EA4-5A8D-43A7-B988-F4DA0885B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3FC9D-1B7A-4718-A64D-581EA74C5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582F9-CF35-4D56-8ED7-3FFE367C5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75B45-19F6-4B9C-B6A3-2EA22B4B6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827542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3E952-DDF2-493E-9238-1FAFC8601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DECFA-23B2-4DC3-94E0-E65B4545B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3E223-E94C-4213-A47A-915A8F1E8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2B27D-3DC6-4B6C-8EDC-8463EA17B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313E2-8251-4CA1-BDC7-4211D6B84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3393740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5007E-81C6-4273-9DD4-A28B7CB51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34DE9-9EB8-436C-81F3-FF17E591F4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0E154-9613-4851-B5C7-1497EF76D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8CC15-C219-47F6-9E96-BC2857DFD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02B0F-219E-413E-9D7A-2D20F61A2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8FD8B-BBCE-49D4-900E-A9F0A6A12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2047634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F6EE-D6B2-45A3-9602-77B6C74A2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A47B7-0BBC-471F-9D8B-EEEC66A467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914044-1280-4F31-89DB-095982CD6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4C33EB-10B2-4FDD-95CA-1EDB0596F3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2B8150-0FFE-41DD-B56D-987ECC9DD2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514C1C-B6C1-4638-8612-492DC5FA8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1ACB9F-85EE-40B5-9D8F-00E638DF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E0C5F5-1480-4CAA-99C1-0398430E3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706199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48E20-4D19-4967-9720-08BD5E602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CBD2A-160D-4E6A-9DE0-97D1AEE50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FB16F6-9D5B-4DAA-8035-3E6B16D54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B820F9-60FF-432F-92EF-33C01194A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3882408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2AB2F0-1629-413D-8C0D-CA7E85E79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315D1E-B6E2-41CA-B9A5-EFD23BE0D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0CAB47-C039-4252-8A74-AF325DE14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2449855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F4206-EFBF-4578-9056-460F809B6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076C4-C632-4679-9160-D10E02264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86723F-4D53-4C02-8E52-F1EF70CFFF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8F0465-AA57-4BC5-97CE-B9762142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576B3-8317-41FD-B07C-04AB76C52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B68A5-6D65-48D2-A1FF-73F60F824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1292525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DA119-5C0C-4F6B-9CEA-F3C371730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F48065-F728-4E13-9DAA-A9A7B682F0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SY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1663AD-B398-42C7-ACDF-4794866E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45E36-51C7-4793-916A-A61FB3B79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3C839-3772-4ABF-8F85-FAC995FA4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Y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11EAB-B4A0-461F-B4E4-BC78D8E3E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35247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3DB231-454E-4AB0-9502-DFECEF716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r-S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A155F-25F6-45DA-BEB8-6447226F6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S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9BD0A-809D-49A6-A4BD-40C662F6F4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9F535-C5CE-418D-AC0B-F0C2A35EE4E1}" type="datetimeFigureOut">
              <a:rPr lang="ar-SY" smtClean="0"/>
              <a:t>08/05/1447</a:t>
            </a:fld>
            <a:endParaRPr lang="ar-SY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11AF5-6684-48D4-9C2F-5610052F8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SY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47F1E-66F8-42C3-8DEF-CC563BC9D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07CD4-2520-493D-AD61-94E14748E790}" type="slidenum">
              <a:rPr lang="ar-SY" smtClean="0"/>
              <a:t>‹#›</a:t>
            </a:fld>
            <a:endParaRPr lang="ar-SY" dirty="0"/>
          </a:p>
        </p:txBody>
      </p:sp>
    </p:spTree>
    <p:extLst>
      <p:ext uri="{BB962C8B-B14F-4D97-AF65-F5344CB8AC3E}">
        <p14:creationId xmlns:p14="http://schemas.microsoft.com/office/powerpoint/2010/main" val="939493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S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CF34079-EEF9-4657-8F5A-13DEFFCB1F59}"/>
              </a:ext>
            </a:extLst>
          </p:cNvPr>
          <p:cNvSpPr/>
          <p:nvPr/>
        </p:nvSpPr>
        <p:spPr>
          <a:xfrm>
            <a:off x="-72682" y="4161692"/>
            <a:ext cx="12191999" cy="2848708"/>
          </a:xfrm>
          <a:custGeom>
            <a:avLst/>
            <a:gdLst>
              <a:gd name="connsiteX0" fmla="*/ 3183987 w 12191999"/>
              <a:gd name="connsiteY0" fmla="*/ 495881 h 2848708"/>
              <a:gd name="connsiteX1" fmla="*/ 2213316 w 12191999"/>
              <a:gd name="connsiteY1" fmla="*/ 1466552 h 2848708"/>
              <a:gd name="connsiteX2" fmla="*/ 2213316 w 12191999"/>
              <a:gd name="connsiteY2" fmla="*/ 2838152 h 2848708"/>
              <a:gd name="connsiteX3" fmla="*/ 4154658 w 12191999"/>
              <a:gd name="connsiteY3" fmla="*/ 2838152 h 2848708"/>
              <a:gd name="connsiteX4" fmla="*/ 4154658 w 12191999"/>
              <a:gd name="connsiteY4" fmla="*/ 1466552 h 2848708"/>
              <a:gd name="connsiteX5" fmla="*/ 3183987 w 12191999"/>
              <a:gd name="connsiteY5" fmla="*/ 495881 h 2848708"/>
              <a:gd name="connsiteX6" fmla="*/ 5790024 w 12191999"/>
              <a:gd name="connsiteY6" fmla="*/ 495880 h 2848708"/>
              <a:gd name="connsiteX7" fmla="*/ 4618889 w 12191999"/>
              <a:gd name="connsiteY7" fmla="*/ 1667016 h 2848708"/>
              <a:gd name="connsiteX8" fmla="*/ 4618889 w 12191999"/>
              <a:gd name="connsiteY8" fmla="*/ 2838151 h 2848708"/>
              <a:gd name="connsiteX9" fmla="*/ 7453527 w 12191999"/>
              <a:gd name="connsiteY9" fmla="*/ 2838151 h 2848708"/>
              <a:gd name="connsiteX10" fmla="*/ 7453528 w 12191999"/>
              <a:gd name="connsiteY10" fmla="*/ 1667016 h 2848708"/>
              <a:gd name="connsiteX11" fmla="*/ 6282392 w 12191999"/>
              <a:gd name="connsiteY11" fmla="*/ 495880 h 2848708"/>
              <a:gd name="connsiteX12" fmla="*/ 9008012 w 12191999"/>
              <a:gd name="connsiteY12" fmla="*/ 495879 h 2848708"/>
              <a:gd name="connsiteX13" fmla="*/ 8037341 w 12191999"/>
              <a:gd name="connsiteY13" fmla="*/ 1466550 h 2848708"/>
              <a:gd name="connsiteX14" fmla="*/ 8037341 w 12191999"/>
              <a:gd name="connsiteY14" fmla="*/ 2838150 h 2848708"/>
              <a:gd name="connsiteX15" fmla="*/ 9978683 w 12191999"/>
              <a:gd name="connsiteY15" fmla="*/ 2838150 h 2848708"/>
              <a:gd name="connsiteX16" fmla="*/ 9978683 w 12191999"/>
              <a:gd name="connsiteY16" fmla="*/ 1466550 h 2848708"/>
              <a:gd name="connsiteX17" fmla="*/ 9008012 w 12191999"/>
              <a:gd name="connsiteY17" fmla="*/ 495879 h 2848708"/>
              <a:gd name="connsiteX18" fmla="*/ 0 w 12191999"/>
              <a:gd name="connsiteY18" fmla="*/ 0 h 2848708"/>
              <a:gd name="connsiteX19" fmla="*/ 12191999 w 12191999"/>
              <a:gd name="connsiteY19" fmla="*/ 0 h 2848708"/>
              <a:gd name="connsiteX20" fmla="*/ 12191999 w 12191999"/>
              <a:gd name="connsiteY20" fmla="*/ 837741 h 2848708"/>
              <a:gd name="connsiteX21" fmla="*/ 12144508 w 12191999"/>
              <a:gd name="connsiteY21" fmla="*/ 780181 h 2848708"/>
              <a:gd name="connsiteX22" fmla="*/ 11458140 w 12191999"/>
              <a:gd name="connsiteY22" fmla="*/ 495878 h 2848708"/>
              <a:gd name="connsiteX23" fmla="*/ 10487469 w 12191999"/>
              <a:gd name="connsiteY23" fmla="*/ 1466549 h 2848708"/>
              <a:gd name="connsiteX24" fmla="*/ 10487469 w 12191999"/>
              <a:gd name="connsiteY24" fmla="*/ 2838149 h 2848708"/>
              <a:gd name="connsiteX25" fmla="*/ 12191999 w 12191999"/>
              <a:gd name="connsiteY25" fmla="*/ 2838149 h 2848708"/>
              <a:gd name="connsiteX26" fmla="*/ 12191999 w 12191999"/>
              <a:gd name="connsiteY26" fmla="*/ 2848708 h 2848708"/>
              <a:gd name="connsiteX27" fmla="*/ 1648266 w 12191999"/>
              <a:gd name="connsiteY27" fmla="*/ 2848708 h 2848708"/>
              <a:gd name="connsiteX28" fmla="*/ 1648266 w 12191999"/>
              <a:gd name="connsiteY28" fmla="*/ 1480625 h 2848708"/>
              <a:gd name="connsiteX29" fmla="*/ 677595 w 12191999"/>
              <a:gd name="connsiteY29" fmla="*/ 509954 h 2848708"/>
              <a:gd name="connsiteX30" fmla="*/ 134883 w 12191999"/>
              <a:gd name="connsiteY30" fmla="*/ 675730 h 2848708"/>
              <a:gd name="connsiteX31" fmla="*/ 0 w 12191999"/>
              <a:gd name="connsiteY31" fmla="*/ 787019 h 2848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91999" h="2848708">
                <a:moveTo>
                  <a:pt x="3183987" y="495881"/>
                </a:moveTo>
                <a:cubicBezTo>
                  <a:pt x="2647900" y="495881"/>
                  <a:pt x="2213316" y="930465"/>
                  <a:pt x="2213316" y="1466552"/>
                </a:cubicBezTo>
                <a:lnTo>
                  <a:pt x="2213316" y="2838152"/>
                </a:lnTo>
                <a:lnTo>
                  <a:pt x="4154658" y="2838152"/>
                </a:lnTo>
                <a:lnTo>
                  <a:pt x="4154658" y="1466552"/>
                </a:lnTo>
                <a:cubicBezTo>
                  <a:pt x="4154658" y="930465"/>
                  <a:pt x="3720074" y="495881"/>
                  <a:pt x="3183987" y="495881"/>
                </a:cubicBezTo>
                <a:close/>
                <a:moveTo>
                  <a:pt x="5790024" y="495880"/>
                </a:moveTo>
                <a:cubicBezTo>
                  <a:pt x="5143223" y="495880"/>
                  <a:pt x="4618889" y="1020215"/>
                  <a:pt x="4618889" y="1667016"/>
                </a:cubicBezTo>
                <a:lnTo>
                  <a:pt x="4618889" y="2838151"/>
                </a:lnTo>
                <a:lnTo>
                  <a:pt x="7453527" y="2838151"/>
                </a:lnTo>
                <a:cubicBezTo>
                  <a:pt x="7453527" y="2447773"/>
                  <a:pt x="7453528" y="2057394"/>
                  <a:pt x="7453528" y="1667016"/>
                </a:cubicBezTo>
                <a:cubicBezTo>
                  <a:pt x="7453528" y="1020215"/>
                  <a:pt x="6929193" y="495880"/>
                  <a:pt x="6282392" y="495880"/>
                </a:cubicBezTo>
                <a:close/>
                <a:moveTo>
                  <a:pt x="9008012" y="495879"/>
                </a:moveTo>
                <a:cubicBezTo>
                  <a:pt x="8471925" y="495879"/>
                  <a:pt x="8037341" y="930463"/>
                  <a:pt x="8037341" y="1466550"/>
                </a:cubicBezTo>
                <a:lnTo>
                  <a:pt x="8037341" y="2838150"/>
                </a:lnTo>
                <a:lnTo>
                  <a:pt x="9978683" y="2838150"/>
                </a:lnTo>
                <a:lnTo>
                  <a:pt x="9978683" y="1466550"/>
                </a:lnTo>
                <a:cubicBezTo>
                  <a:pt x="9978683" y="930463"/>
                  <a:pt x="9544099" y="495879"/>
                  <a:pt x="9008012" y="495879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837741"/>
                </a:lnTo>
                <a:lnTo>
                  <a:pt x="12144508" y="780181"/>
                </a:lnTo>
                <a:cubicBezTo>
                  <a:pt x="11968851" y="604524"/>
                  <a:pt x="11726183" y="495878"/>
                  <a:pt x="11458140" y="495878"/>
                </a:cubicBezTo>
                <a:cubicBezTo>
                  <a:pt x="10922053" y="495878"/>
                  <a:pt x="10487469" y="930462"/>
                  <a:pt x="10487469" y="1466549"/>
                </a:cubicBezTo>
                <a:lnTo>
                  <a:pt x="10487469" y="2838149"/>
                </a:lnTo>
                <a:lnTo>
                  <a:pt x="12191999" y="2838149"/>
                </a:lnTo>
                <a:lnTo>
                  <a:pt x="12191999" y="2848708"/>
                </a:lnTo>
                <a:lnTo>
                  <a:pt x="1648266" y="2848708"/>
                </a:lnTo>
                <a:lnTo>
                  <a:pt x="1648266" y="1480625"/>
                </a:lnTo>
                <a:cubicBezTo>
                  <a:pt x="1648266" y="944538"/>
                  <a:pt x="1213682" y="509954"/>
                  <a:pt x="677595" y="509954"/>
                </a:cubicBezTo>
                <a:cubicBezTo>
                  <a:pt x="476562" y="509954"/>
                  <a:pt x="289803" y="571068"/>
                  <a:pt x="134883" y="675730"/>
                </a:cubicBezTo>
                <a:lnTo>
                  <a:pt x="0" y="787019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80C4A-C70F-457E-84D8-43ECF2B245C8}"/>
              </a:ext>
            </a:extLst>
          </p:cNvPr>
          <p:cNvSpPr/>
          <p:nvPr/>
        </p:nvSpPr>
        <p:spPr>
          <a:xfrm>
            <a:off x="2" y="4009292"/>
            <a:ext cx="12191999" cy="2848708"/>
          </a:xfrm>
          <a:custGeom>
            <a:avLst/>
            <a:gdLst>
              <a:gd name="connsiteX0" fmla="*/ 3183987 w 12191999"/>
              <a:gd name="connsiteY0" fmla="*/ 495881 h 2848708"/>
              <a:gd name="connsiteX1" fmla="*/ 2213316 w 12191999"/>
              <a:gd name="connsiteY1" fmla="*/ 1466552 h 2848708"/>
              <a:gd name="connsiteX2" fmla="*/ 2213316 w 12191999"/>
              <a:gd name="connsiteY2" fmla="*/ 2838152 h 2848708"/>
              <a:gd name="connsiteX3" fmla="*/ 4154658 w 12191999"/>
              <a:gd name="connsiteY3" fmla="*/ 2838152 h 2848708"/>
              <a:gd name="connsiteX4" fmla="*/ 4154658 w 12191999"/>
              <a:gd name="connsiteY4" fmla="*/ 1466552 h 2848708"/>
              <a:gd name="connsiteX5" fmla="*/ 3183987 w 12191999"/>
              <a:gd name="connsiteY5" fmla="*/ 495881 h 2848708"/>
              <a:gd name="connsiteX6" fmla="*/ 5790024 w 12191999"/>
              <a:gd name="connsiteY6" fmla="*/ 495880 h 2848708"/>
              <a:gd name="connsiteX7" fmla="*/ 4618889 w 12191999"/>
              <a:gd name="connsiteY7" fmla="*/ 1667016 h 2848708"/>
              <a:gd name="connsiteX8" fmla="*/ 4618889 w 12191999"/>
              <a:gd name="connsiteY8" fmla="*/ 2838151 h 2848708"/>
              <a:gd name="connsiteX9" fmla="*/ 7453527 w 12191999"/>
              <a:gd name="connsiteY9" fmla="*/ 2838151 h 2848708"/>
              <a:gd name="connsiteX10" fmla="*/ 7453528 w 12191999"/>
              <a:gd name="connsiteY10" fmla="*/ 1667016 h 2848708"/>
              <a:gd name="connsiteX11" fmla="*/ 6282392 w 12191999"/>
              <a:gd name="connsiteY11" fmla="*/ 495880 h 2848708"/>
              <a:gd name="connsiteX12" fmla="*/ 9008012 w 12191999"/>
              <a:gd name="connsiteY12" fmla="*/ 495879 h 2848708"/>
              <a:gd name="connsiteX13" fmla="*/ 8037341 w 12191999"/>
              <a:gd name="connsiteY13" fmla="*/ 1466550 h 2848708"/>
              <a:gd name="connsiteX14" fmla="*/ 8037341 w 12191999"/>
              <a:gd name="connsiteY14" fmla="*/ 2838150 h 2848708"/>
              <a:gd name="connsiteX15" fmla="*/ 9978683 w 12191999"/>
              <a:gd name="connsiteY15" fmla="*/ 2838150 h 2848708"/>
              <a:gd name="connsiteX16" fmla="*/ 9978683 w 12191999"/>
              <a:gd name="connsiteY16" fmla="*/ 1466550 h 2848708"/>
              <a:gd name="connsiteX17" fmla="*/ 9008012 w 12191999"/>
              <a:gd name="connsiteY17" fmla="*/ 495879 h 2848708"/>
              <a:gd name="connsiteX18" fmla="*/ 0 w 12191999"/>
              <a:gd name="connsiteY18" fmla="*/ 0 h 2848708"/>
              <a:gd name="connsiteX19" fmla="*/ 12191999 w 12191999"/>
              <a:gd name="connsiteY19" fmla="*/ 0 h 2848708"/>
              <a:gd name="connsiteX20" fmla="*/ 12191999 w 12191999"/>
              <a:gd name="connsiteY20" fmla="*/ 837741 h 2848708"/>
              <a:gd name="connsiteX21" fmla="*/ 12144508 w 12191999"/>
              <a:gd name="connsiteY21" fmla="*/ 780181 h 2848708"/>
              <a:gd name="connsiteX22" fmla="*/ 11458140 w 12191999"/>
              <a:gd name="connsiteY22" fmla="*/ 495878 h 2848708"/>
              <a:gd name="connsiteX23" fmla="*/ 10487469 w 12191999"/>
              <a:gd name="connsiteY23" fmla="*/ 1466549 h 2848708"/>
              <a:gd name="connsiteX24" fmla="*/ 10487469 w 12191999"/>
              <a:gd name="connsiteY24" fmla="*/ 2838149 h 2848708"/>
              <a:gd name="connsiteX25" fmla="*/ 12191999 w 12191999"/>
              <a:gd name="connsiteY25" fmla="*/ 2838149 h 2848708"/>
              <a:gd name="connsiteX26" fmla="*/ 12191999 w 12191999"/>
              <a:gd name="connsiteY26" fmla="*/ 2848708 h 2848708"/>
              <a:gd name="connsiteX27" fmla="*/ 1648266 w 12191999"/>
              <a:gd name="connsiteY27" fmla="*/ 2848708 h 2848708"/>
              <a:gd name="connsiteX28" fmla="*/ 1648266 w 12191999"/>
              <a:gd name="connsiteY28" fmla="*/ 1480625 h 2848708"/>
              <a:gd name="connsiteX29" fmla="*/ 677595 w 12191999"/>
              <a:gd name="connsiteY29" fmla="*/ 509954 h 2848708"/>
              <a:gd name="connsiteX30" fmla="*/ 134883 w 12191999"/>
              <a:gd name="connsiteY30" fmla="*/ 675730 h 2848708"/>
              <a:gd name="connsiteX31" fmla="*/ 0 w 12191999"/>
              <a:gd name="connsiteY31" fmla="*/ 787019 h 2848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91999" h="2848708">
                <a:moveTo>
                  <a:pt x="3183987" y="495881"/>
                </a:moveTo>
                <a:cubicBezTo>
                  <a:pt x="2647900" y="495881"/>
                  <a:pt x="2213316" y="930465"/>
                  <a:pt x="2213316" y="1466552"/>
                </a:cubicBezTo>
                <a:lnTo>
                  <a:pt x="2213316" y="2838152"/>
                </a:lnTo>
                <a:lnTo>
                  <a:pt x="4154658" y="2838152"/>
                </a:lnTo>
                <a:lnTo>
                  <a:pt x="4154658" y="1466552"/>
                </a:lnTo>
                <a:cubicBezTo>
                  <a:pt x="4154658" y="930465"/>
                  <a:pt x="3720074" y="495881"/>
                  <a:pt x="3183987" y="495881"/>
                </a:cubicBezTo>
                <a:close/>
                <a:moveTo>
                  <a:pt x="5790024" y="495880"/>
                </a:moveTo>
                <a:cubicBezTo>
                  <a:pt x="5143223" y="495880"/>
                  <a:pt x="4618889" y="1020215"/>
                  <a:pt x="4618889" y="1667016"/>
                </a:cubicBezTo>
                <a:lnTo>
                  <a:pt x="4618889" y="2838151"/>
                </a:lnTo>
                <a:lnTo>
                  <a:pt x="7453527" y="2838151"/>
                </a:lnTo>
                <a:cubicBezTo>
                  <a:pt x="7453527" y="2447773"/>
                  <a:pt x="7453528" y="2057394"/>
                  <a:pt x="7453528" y="1667016"/>
                </a:cubicBezTo>
                <a:cubicBezTo>
                  <a:pt x="7453528" y="1020215"/>
                  <a:pt x="6929193" y="495880"/>
                  <a:pt x="6282392" y="495880"/>
                </a:cubicBezTo>
                <a:close/>
                <a:moveTo>
                  <a:pt x="9008012" y="495879"/>
                </a:moveTo>
                <a:cubicBezTo>
                  <a:pt x="8471925" y="495879"/>
                  <a:pt x="8037341" y="930463"/>
                  <a:pt x="8037341" y="1466550"/>
                </a:cubicBezTo>
                <a:lnTo>
                  <a:pt x="8037341" y="2838150"/>
                </a:lnTo>
                <a:lnTo>
                  <a:pt x="9978683" y="2838150"/>
                </a:lnTo>
                <a:lnTo>
                  <a:pt x="9978683" y="1466550"/>
                </a:lnTo>
                <a:cubicBezTo>
                  <a:pt x="9978683" y="930463"/>
                  <a:pt x="9544099" y="495879"/>
                  <a:pt x="9008012" y="495879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837741"/>
                </a:lnTo>
                <a:lnTo>
                  <a:pt x="12144508" y="780181"/>
                </a:lnTo>
                <a:cubicBezTo>
                  <a:pt x="11968851" y="604524"/>
                  <a:pt x="11726183" y="495878"/>
                  <a:pt x="11458140" y="495878"/>
                </a:cubicBezTo>
                <a:cubicBezTo>
                  <a:pt x="10922053" y="495878"/>
                  <a:pt x="10487469" y="930462"/>
                  <a:pt x="10487469" y="1466549"/>
                </a:cubicBezTo>
                <a:lnTo>
                  <a:pt x="10487469" y="2838149"/>
                </a:lnTo>
                <a:lnTo>
                  <a:pt x="12191999" y="2838149"/>
                </a:lnTo>
                <a:lnTo>
                  <a:pt x="12191999" y="2848708"/>
                </a:lnTo>
                <a:lnTo>
                  <a:pt x="1648266" y="2848708"/>
                </a:lnTo>
                <a:lnTo>
                  <a:pt x="1648266" y="1480625"/>
                </a:lnTo>
                <a:cubicBezTo>
                  <a:pt x="1648266" y="944538"/>
                  <a:pt x="1213682" y="509954"/>
                  <a:pt x="677595" y="509954"/>
                </a:cubicBezTo>
                <a:cubicBezTo>
                  <a:pt x="476562" y="509954"/>
                  <a:pt x="289803" y="571068"/>
                  <a:pt x="134883" y="675730"/>
                </a:cubicBezTo>
                <a:lnTo>
                  <a:pt x="0" y="7870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423CB7A-CBB0-4D81-9F6A-C0CF60F5193F}"/>
              </a:ext>
            </a:extLst>
          </p:cNvPr>
          <p:cNvGrpSpPr/>
          <p:nvPr/>
        </p:nvGrpSpPr>
        <p:grpSpPr>
          <a:xfrm>
            <a:off x="-418823" y="3936185"/>
            <a:ext cx="13029646" cy="66500"/>
            <a:chOff x="875607" y="3208713"/>
            <a:chExt cx="13029646" cy="665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6E6669-222C-4FC7-9604-DD649D708772}"/>
                </a:ext>
              </a:extLst>
            </p:cNvPr>
            <p:cNvSpPr/>
            <p:nvPr/>
          </p:nvSpPr>
          <p:spPr>
            <a:xfrm>
              <a:off x="87560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36683BC-89ED-49BE-9D25-8F40A3D28A0D}"/>
                </a:ext>
              </a:extLst>
            </p:cNvPr>
            <p:cNvSpPr/>
            <p:nvPr/>
          </p:nvSpPr>
          <p:spPr>
            <a:xfrm>
              <a:off x="105017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D813D00-F48E-41E5-AF87-93FF2A67A1C3}"/>
                </a:ext>
              </a:extLst>
            </p:cNvPr>
            <p:cNvSpPr/>
            <p:nvPr/>
          </p:nvSpPr>
          <p:spPr>
            <a:xfrm>
              <a:off x="122474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F4C3E17-2711-41A7-A866-A414FBB4F010}"/>
                </a:ext>
              </a:extLst>
            </p:cNvPr>
            <p:cNvSpPr/>
            <p:nvPr/>
          </p:nvSpPr>
          <p:spPr>
            <a:xfrm>
              <a:off x="139930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3D0F3FE-2EFF-4BEC-ACD5-44C9A85D88E0}"/>
                </a:ext>
              </a:extLst>
            </p:cNvPr>
            <p:cNvSpPr/>
            <p:nvPr/>
          </p:nvSpPr>
          <p:spPr>
            <a:xfrm>
              <a:off x="157387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0CB0020-2EB0-4904-94F0-E4157F6F9ADC}"/>
                </a:ext>
              </a:extLst>
            </p:cNvPr>
            <p:cNvSpPr/>
            <p:nvPr/>
          </p:nvSpPr>
          <p:spPr>
            <a:xfrm>
              <a:off x="174844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D783D7E-1B62-4618-8FE0-A1C4842A39F7}"/>
                </a:ext>
              </a:extLst>
            </p:cNvPr>
            <p:cNvSpPr/>
            <p:nvPr/>
          </p:nvSpPr>
          <p:spPr>
            <a:xfrm>
              <a:off x="192300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404DD01-64A9-4A89-A870-B5C595D03850}"/>
                </a:ext>
              </a:extLst>
            </p:cNvPr>
            <p:cNvSpPr/>
            <p:nvPr/>
          </p:nvSpPr>
          <p:spPr>
            <a:xfrm>
              <a:off x="209757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0259E3C-A8FF-4720-8BCD-2AD023A2A262}"/>
                </a:ext>
              </a:extLst>
            </p:cNvPr>
            <p:cNvSpPr/>
            <p:nvPr/>
          </p:nvSpPr>
          <p:spPr>
            <a:xfrm>
              <a:off x="227214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C73F059-00D6-407C-BA90-87B542557991}"/>
                </a:ext>
              </a:extLst>
            </p:cNvPr>
            <p:cNvSpPr/>
            <p:nvPr/>
          </p:nvSpPr>
          <p:spPr>
            <a:xfrm>
              <a:off x="244671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6C26804-6A7B-415D-B11E-6DCEB67E2E30}"/>
                </a:ext>
              </a:extLst>
            </p:cNvPr>
            <p:cNvSpPr/>
            <p:nvPr/>
          </p:nvSpPr>
          <p:spPr>
            <a:xfrm>
              <a:off x="262127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E81DC7D-1867-4685-AD85-9985B10A74D1}"/>
                </a:ext>
              </a:extLst>
            </p:cNvPr>
            <p:cNvSpPr/>
            <p:nvPr/>
          </p:nvSpPr>
          <p:spPr>
            <a:xfrm>
              <a:off x="279584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99770DD-831E-4D1A-8B8C-C397A9A561DA}"/>
                </a:ext>
              </a:extLst>
            </p:cNvPr>
            <p:cNvSpPr/>
            <p:nvPr/>
          </p:nvSpPr>
          <p:spPr>
            <a:xfrm>
              <a:off x="297041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460F3FE-62B2-435D-828B-47BD3D0274CC}"/>
                </a:ext>
              </a:extLst>
            </p:cNvPr>
            <p:cNvSpPr/>
            <p:nvPr/>
          </p:nvSpPr>
          <p:spPr>
            <a:xfrm>
              <a:off x="314497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3D33DF6-F776-4F8C-8409-BD0EEF4A8F5E}"/>
                </a:ext>
              </a:extLst>
            </p:cNvPr>
            <p:cNvSpPr/>
            <p:nvPr/>
          </p:nvSpPr>
          <p:spPr>
            <a:xfrm>
              <a:off x="331954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0026FB-C312-4140-A76E-61802044969F}"/>
                </a:ext>
              </a:extLst>
            </p:cNvPr>
            <p:cNvSpPr/>
            <p:nvPr/>
          </p:nvSpPr>
          <p:spPr>
            <a:xfrm>
              <a:off x="349411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7715CC4-F3EC-4C19-AD2E-B4A6B1BFD000}"/>
                </a:ext>
              </a:extLst>
            </p:cNvPr>
            <p:cNvSpPr/>
            <p:nvPr/>
          </p:nvSpPr>
          <p:spPr>
            <a:xfrm>
              <a:off x="366867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8CE68C-F0A3-43D8-921D-E1186F7D4CC7}"/>
                </a:ext>
              </a:extLst>
            </p:cNvPr>
            <p:cNvSpPr/>
            <p:nvPr/>
          </p:nvSpPr>
          <p:spPr>
            <a:xfrm>
              <a:off x="384324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572D033-ABD7-49D4-B891-1E2E3AC0AD7B}"/>
                </a:ext>
              </a:extLst>
            </p:cNvPr>
            <p:cNvSpPr/>
            <p:nvPr/>
          </p:nvSpPr>
          <p:spPr>
            <a:xfrm>
              <a:off x="401781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F88AEDD-F16C-4D09-9860-956E84267F63}"/>
                </a:ext>
              </a:extLst>
            </p:cNvPr>
            <p:cNvSpPr/>
            <p:nvPr/>
          </p:nvSpPr>
          <p:spPr>
            <a:xfrm>
              <a:off x="419238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7C8AA0C-ADB0-4031-B665-2C7E90EC0446}"/>
                </a:ext>
              </a:extLst>
            </p:cNvPr>
            <p:cNvSpPr/>
            <p:nvPr/>
          </p:nvSpPr>
          <p:spPr>
            <a:xfrm>
              <a:off x="436694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A6E5D06-BF8B-4690-9309-AF9CD341DF13}"/>
                </a:ext>
              </a:extLst>
            </p:cNvPr>
            <p:cNvSpPr/>
            <p:nvPr/>
          </p:nvSpPr>
          <p:spPr>
            <a:xfrm>
              <a:off x="454151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E5879F8-63A6-4B0B-B104-32814766D154}"/>
                </a:ext>
              </a:extLst>
            </p:cNvPr>
            <p:cNvSpPr/>
            <p:nvPr/>
          </p:nvSpPr>
          <p:spPr>
            <a:xfrm>
              <a:off x="471608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D7144B8-0CC4-4740-B6DD-25D412C065E7}"/>
                </a:ext>
              </a:extLst>
            </p:cNvPr>
            <p:cNvSpPr/>
            <p:nvPr/>
          </p:nvSpPr>
          <p:spPr>
            <a:xfrm>
              <a:off x="489064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609F947-606B-424B-9223-C05692C1B41A}"/>
                </a:ext>
              </a:extLst>
            </p:cNvPr>
            <p:cNvSpPr/>
            <p:nvPr/>
          </p:nvSpPr>
          <p:spPr>
            <a:xfrm>
              <a:off x="506521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88F5285-3F45-4CBC-B2F2-673D074907C3}"/>
                </a:ext>
              </a:extLst>
            </p:cNvPr>
            <p:cNvSpPr/>
            <p:nvPr/>
          </p:nvSpPr>
          <p:spPr>
            <a:xfrm>
              <a:off x="523978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942A968-A9B7-48B9-B883-BA4CF3535431}"/>
                </a:ext>
              </a:extLst>
            </p:cNvPr>
            <p:cNvSpPr/>
            <p:nvPr/>
          </p:nvSpPr>
          <p:spPr>
            <a:xfrm>
              <a:off x="541434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367951-9D28-479C-8FB6-21410538144C}"/>
                </a:ext>
              </a:extLst>
            </p:cNvPr>
            <p:cNvSpPr/>
            <p:nvPr/>
          </p:nvSpPr>
          <p:spPr>
            <a:xfrm>
              <a:off x="558891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8768F0-A156-421A-BDC1-384DA8784F5D}"/>
                </a:ext>
              </a:extLst>
            </p:cNvPr>
            <p:cNvSpPr/>
            <p:nvPr/>
          </p:nvSpPr>
          <p:spPr>
            <a:xfrm>
              <a:off x="576348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C849FF9-CA3C-44E8-83AF-FC2048BDC003}"/>
                </a:ext>
              </a:extLst>
            </p:cNvPr>
            <p:cNvSpPr/>
            <p:nvPr/>
          </p:nvSpPr>
          <p:spPr>
            <a:xfrm>
              <a:off x="593805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AACB40C-9F9C-4F5E-BA15-F36D7E53FEAE}"/>
                </a:ext>
              </a:extLst>
            </p:cNvPr>
            <p:cNvSpPr/>
            <p:nvPr/>
          </p:nvSpPr>
          <p:spPr>
            <a:xfrm>
              <a:off x="611261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3502E7D-1BA9-4F0D-801A-D43BD5A01535}"/>
                </a:ext>
              </a:extLst>
            </p:cNvPr>
            <p:cNvSpPr/>
            <p:nvPr/>
          </p:nvSpPr>
          <p:spPr>
            <a:xfrm>
              <a:off x="628718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F76B982-4EE2-49C8-9B3E-8F1F6704E153}"/>
                </a:ext>
              </a:extLst>
            </p:cNvPr>
            <p:cNvSpPr/>
            <p:nvPr/>
          </p:nvSpPr>
          <p:spPr>
            <a:xfrm>
              <a:off x="646175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4073A58-8D46-4A77-AD3E-F08BA3C8FBE9}"/>
                </a:ext>
              </a:extLst>
            </p:cNvPr>
            <p:cNvSpPr/>
            <p:nvPr/>
          </p:nvSpPr>
          <p:spPr>
            <a:xfrm>
              <a:off x="663631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765BEAE-7B71-455B-BEC1-EC6D4FBB52F7}"/>
                </a:ext>
              </a:extLst>
            </p:cNvPr>
            <p:cNvSpPr/>
            <p:nvPr/>
          </p:nvSpPr>
          <p:spPr>
            <a:xfrm>
              <a:off x="681088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1469BBF-82A4-40F3-8A10-B3B3DEDBB130}"/>
                </a:ext>
              </a:extLst>
            </p:cNvPr>
            <p:cNvSpPr/>
            <p:nvPr/>
          </p:nvSpPr>
          <p:spPr>
            <a:xfrm>
              <a:off x="698545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85E1F78-4F8B-4B7E-BC1B-1A5926673087}"/>
                </a:ext>
              </a:extLst>
            </p:cNvPr>
            <p:cNvSpPr/>
            <p:nvPr/>
          </p:nvSpPr>
          <p:spPr>
            <a:xfrm>
              <a:off x="716001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40E680E-0447-4E6C-90E8-29A2DB6F59C0}"/>
                </a:ext>
              </a:extLst>
            </p:cNvPr>
            <p:cNvSpPr/>
            <p:nvPr/>
          </p:nvSpPr>
          <p:spPr>
            <a:xfrm>
              <a:off x="733458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08465D0-6640-4641-8A5A-2179B707AB18}"/>
                </a:ext>
              </a:extLst>
            </p:cNvPr>
            <p:cNvSpPr/>
            <p:nvPr/>
          </p:nvSpPr>
          <p:spPr>
            <a:xfrm>
              <a:off x="750915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874DD69-9F1B-4009-8A17-EA429AA69DEB}"/>
                </a:ext>
              </a:extLst>
            </p:cNvPr>
            <p:cNvSpPr/>
            <p:nvPr/>
          </p:nvSpPr>
          <p:spPr>
            <a:xfrm>
              <a:off x="768372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467547F-2969-470F-B090-2713343DC55D}"/>
                </a:ext>
              </a:extLst>
            </p:cNvPr>
            <p:cNvSpPr/>
            <p:nvPr/>
          </p:nvSpPr>
          <p:spPr>
            <a:xfrm>
              <a:off x="785828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24C61CB-EFC5-4D66-A28B-427D5BA751E3}"/>
                </a:ext>
              </a:extLst>
            </p:cNvPr>
            <p:cNvSpPr/>
            <p:nvPr/>
          </p:nvSpPr>
          <p:spPr>
            <a:xfrm>
              <a:off x="803285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FB59739-3CA2-4C5B-9E88-36C8D9C85ED1}"/>
                </a:ext>
              </a:extLst>
            </p:cNvPr>
            <p:cNvSpPr/>
            <p:nvPr/>
          </p:nvSpPr>
          <p:spPr>
            <a:xfrm>
              <a:off x="820742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BA47E68-3C21-4D92-9191-72C22A16D94D}"/>
                </a:ext>
              </a:extLst>
            </p:cNvPr>
            <p:cNvSpPr/>
            <p:nvPr/>
          </p:nvSpPr>
          <p:spPr>
            <a:xfrm>
              <a:off x="838198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8383ACB-81F9-476F-A2C8-7274C5AC0B77}"/>
                </a:ext>
              </a:extLst>
            </p:cNvPr>
            <p:cNvSpPr/>
            <p:nvPr/>
          </p:nvSpPr>
          <p:spPr>
            <a:xfrm>
              <a:off x="855655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4832AC-B594-45D2-A6A1-838DDF3206A1}"/>
                </a:ext>
              </a:extLst>
            </p:cNvPr>
            <p:cNvSpPr/>
            <p:nvPr/>
          </p:nvSpPr>
          <p:spPr>
            <a:xfrm>
              <a:off x="873112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20CBD84-B552-47CD-A0D7-EAFBC7DD75A5}"/>
                </a:ext>
              </a:extLst>
            </p:cNvPr>
            <p:cNvSpPr/>
            <p:nvPr/>
          </p:nvSpPr>
          <p:spPr>
            <a:xfrm>
              <a:off x="890568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0E78C4-3290-43CE-9E83-1EB804587F6C}"/>
                </a:ext>
              </a:extLst>
            </p:cNvPr>
            <p:cNvSpPr/>
            <p:nvPr/>
          </p:nvSpPr>
          <p:spPr>
            <a:xfrm>
              <a:off x="908025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0ABC2BC-B158-4641-8F95-19A2BE20D264}"/>
                </a:ext>
              </a:extLst>
            </p:cNvPr>
            <p:cNvSpPr/>
            <p:nvPr/>
          </p:nvSpPr>
          <p:spPr>
            <a:xfrm>
              <a:off x="925482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18352CE-0942-4C58-869C-6483577F1DAF}"/>
                </a:ext>
              </a:extLst>
            </p:cNvPr>
            <p:cNvSpPr/>
            <p:nvPr/>
          </p:nvSpPr>
          <p:spPr>
            <a:xfrm>
              <a:off x="942939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C8FCFD8-565E-485F-9AC4-2EFBFD7470FE}"/>
                </a:ext>
              </a:extLst>
            </p:cNvPr>
            <p:cNvSpPr/>
            <p:nvPr/>
          </p:nvSpPr>
          <p:spPr>
            <a:xfrm>
              <a:off x="960395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C0ABB4F8-DF59-4236-A549-F85C93324005}"/>
                </a:ext>
              </a:extLst>
            </p:cNvPr>
            <p:cNvSpPr/>
            <p:nvPr/>
          </p:nvSpPr>
          <p:spPr>
            <a:xfrm>
              <a:off x="977852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92077FA5-5FC3-406A-B40A-E6DC83E071B4}"/>
                </a:ext>
              </a:extLst>
            </p:cNvPr>
            <p:cNvSpPr/>
            <p:nvPr/>
          </p:nvSpPr>
          <p:spPr>
            <a:xfrm>
              <a:off x="995309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921061C-4E77-4F4A-B220-BCA8EC072337}"/>
                </a:ext>
              </a:extLst>
            </p:cNvPr>
            <p:cNvSpPr/>
            <p:nvPr/>
          </p:nvSpPr>
          <p:spPr>
            <a:xfrm>
              <a:off x="1012765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4D576E4-34DD-40A4-92A3-9BBC1870D1A1}"/>
                </a:ext>
              </a:extLst>
            </p:cNvPr>
            <p:cNvSpPr/>
            <p:nvPr/>
          </p:nvSpPr>
          <p:spPr>
            <a:xfrm>
              <a:off x="1030222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B7A630B-1EBE-4C18-AA72-21F27B237AE1}"/>
                </a:ext>
              </a:extLst>
            </p:cNvPr>
            <p:cNvSpPr/>
            <p:nvPr/>
          </p:nvSpPr>
          <p:spPr>
            <a:xfrm>
              <a:off x="1047679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9E8A846-06D2-48FB-B2E0-1A32E3CAA9D7}"/>
                </a:ext>
              </a:extLst>
            </p:cNvPr>
            <p:cNvSpPr/>
            <p:nvPr/>
          </p:nvSpPr>
          <p:spPr>
            <a:xfrm>
              <a:off x="1065135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B13D83B-C857-4022-A7A7-2238CCB5DD01}"/>
                </a:ext>
              </a:extLst>
            </p:cNvPr>
            <p:cNvSpPr/>
            <p:nvPr/>
          </p:nvSpPr>
          <p:spPr>
            <a:xfrm>
              <a:off x="1082592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514F47B-8CC0-4292-A987-F80A29229983}"/>
                </a:ext>
              </a:extLst>
            </p:cNvPr>
            <p:cNvSpPr/>
            <p:nvPr/>
          </p:nvSpPr>
          <p:spPr>
            <a:xfrm>
              <a:off x="1100049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C159865-52F3-4393-8DA3-32D9FA47001F}"/>
                </a:ext>
              </a:extLst>
            </p:cNvPr>
            <p:cNvSpPr/>
            <p:nvPr/>
          </p:nvSpPr>
          <p:spPr>
            <a:xfrm>
              <a:off x="1117506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9AD06CB-E70E-4087-9A5C-F2739B7891CE}"/>
                </a:ext>
              </a:extLst>
            </p:cNvPr>
            <p:cNvSpPr/>
            <p:nvPr/>
          </p:nvSpPr>
          <p:spPr>
            <a:xfrm>
              <a:off x="1134962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8CCE102-E7C8-4BC2-A675-60D0A0E3CD7D}"/>
                </a:ext>
              </a:extLst>
            </p:cNvPr>
            <p:cNvSpPr/>
            <p:nvPr/>
          </p:nvSpPr>
          <p:spPr>
            <a:xfrm>
              <a:off x="1152419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4A9A293-0912-492D-A911-B0B2264A7EF7}"/>
                </a:ext>
              </a:extLst>
            </p:cNvPr>
            <p:cNvSpPr/>
            <p:nvPr/>
          </p:nvSpPr>
          <p:spPr>
            <a:xfrm>
              <a:off x="1169876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E58544EE-13CF-4A8D-A708-3547661C070D}"/>
                </a:ext>
              </a:extLst>
            </p:cNvPr>
            <p:cNvSpPr/>
            <p:nvPr/>
          </p:nvSpPr>
          <p:spPr>
            <a:xfrm>
              <a:off x="1187332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AB607EF-173C-473D-9469-FAEBE42F127E}"/>
                </a:ext>
              </a:extLst>
            </p:cNvPr>
            <p:cNvSpPr/>
            <p:nvPr/>
          </p:nvSpPr>
          <p:spPr>
            <a:xfrm>
              <a:off x="1204789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E700DFA-BF84-4DC7-9564-E0EAA7C59037}"/>
                </a:ext>
              </a:extLst>
            </p:cNvPr>
            <p:cNvSpPr/>
            <p:nvPr/>
          </p:nvSpPr>
          <p:spPr>
            <a:xfrm>
              <a:off x="1222246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F66BA70-E165-4BE6-92A4-B29549942535}"/>
                </a:ext>
              </a:extLst>
            </p:cNvPr>
            <p:cNvSpPr/>
            <p:nvPr/>
          </p:nvSpPr>
          <p:spPr>
            <a:xfrm>
              <a:off x="1239702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B72A1B2-63E5-4CF5-93E9-3D7F25699AA5}"/>
                </a:ext>
              </a:extLst>
            </p:cNvPr>
            <p:cNvSpPr/>
            <p:nvPr/>
          </p:nvSpPr>
          <p:spPr>
            <a:xfrm>
              <a:off x="1257159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2BE15D5-DE7E-4D80-BC0D-F28B27830F5A}"/>
                </a:ext>
              </a:extLst>
            </p:cNvPr>
            <p:cNvSpPr/>
            <p:nvPr/>
          </p:nvSpPr>
          <p:spPr>
            <a:xfrm>
              <a:off x="1274616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48B188C-466E-45AD-AE22-CF2B6DB2CB2E}"/>
                </a:ext>
              </a:extLst>
            </p:cNvPr>
            <p:cNvSpPr/>
            <p:nvPr/>
          </p:nvSpPr>
          <p:spPr>
            <a:xfrm>
              <a:off x="1292073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13E0D47-E90D-4C46-ADFF-7350ADCA5320}"/>
                </a:ext>
              </a:extLst>
            </p:cNvPr>
            <p:cNvSpPr/>
            <p:nvPr/>
          </p:nvSpPr>
          <p:spPr>
            <a:xfrm>
              <a:off x="1309529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7BC0D2C-1D64-48F3-956F-5D71923AF6D3}"/>
                </a:ext>
              </a:extLst>
            </p:cNvPr>
            <p:cNvSpPr/>
            <p:nvPr/>
          </p:nvSpPr>
          <p:spPr>
            <a:xfrm>
              <a:off x="1326986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A60BEB8-0C23-406B-938C-E4006ABFF8A2}"/>
                </a:ext>
              </a:extLst>
            </p:cNvPr>
            <p:cNvSpPr/>
            <p:nvPr/>
          </p:nvSpPr>
          <p:spPr>
            <a:xfrm>
              <a:off x="1344443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15422B7-31E1-4DC7-A9D5-1C007A11631C}"/>
                </a:ext>
              </a:extLst>
            </p:cNvPr>
            <p:cNvSpPr/>
            <p:nvPr/>
          </p:nvSpPr>
          <p:spPr>
            <a:xfrm>
              <a:off x="1361899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2045B9E-CD32-44C9-BEF8-CEAB32D6B3A9}"/>
                </a:ext>
              </a:extLst>
            </p:cNvPr>
            <p:cNvSpPr/>
            <p:nvPr/>
          </p:nvSpPr>
          <p:spPr>
            <a:xfrm>
              <a:off x="1379356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CD758F6C-F906-4A36-9FDC-DBC00F69E107}"/>
              </a:ext>
            </a:extLst>
          </p:cNvPr>
          <p:cNvSpPr/>
          <p:nvPr/>
        </p:nvSpPr>
        <p:spPr>
          <a:xfrm>
            <a:off x="-194599" y="3890466"/>
            <a:ext cx="1271016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6B593B20-1F5C-431F-8B71-BF5257FC17D7}"/>
              </a:ext>
            </a:extLst>
          </p:cNvPr>
          <p:cNvGrpSpPr/>
          <p:nvPr/>
        </p:nvGrpSpPr>
        <p:grpSpPr>
          <a:xfrm>
            <a:off x="11208528" y="2679604"/>
            <a:ext cx="7779829" cy="1266419"/>
            <a:chOff x="9198889" y="2669766"/>
            <a:chExt cx="7779829" cy="1266419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773A0024-C885-4F57-A944-EDEE6320140B}"/>
                </a:ext>
              </a:extLst>
            </p:cNvPr>
            <p:cNvGrpSpPr/>
            <p:nvPr/>
          </p:nvGrpSpPr>
          <p:grpSpPr>
            <a:xfrm>
              <a:off x="9198889" y="2670931"/>
              <a:ext cx="2974562" cy="1265254"/>
              <a:chOff x="2945383" y="3975679"/>
              <a:chExt cx="6769635" cy="2879520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579677B-4C3E-4B77-A28A-8F8AF2FC80F2}"/>
                  </a:ext>
                </a:extLst>
              </p:cNvPr>
              <p:cNvSpPr/>
              <p:nvPr/>
            </p:nvSpPr>
            <p:spPr>
              <a:xfrm>
                <a:off x="3345004" y="6064440"/>
                <a:ext cx="6029231" cy="31919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4" name="Rectangle: Top Corners Rounded 93">
                <a:extLst>
                  <a:ext uri="{FF2B5EF4-FFF2-40B4-BE49-F238E27FC236}">
                    <a16:creationId xmlns:a16="http://schemas.microsoft.com/office/drawing/2014/main" id="{323E74CB-5875-4438-82ED-089953BC6DD0}"/>
                  </a:ext>
                </a:extLst>
              </p:cNvPr>
              <p:cNvSpPr/>
              <p:nvPr/>
            </p:nvSpPr>
            <p:spPr>
              <a:xfrm rot="16200000">
                <a:off x="3305492" y="4439896"/>
                <a:ext cx="1835124" cy="1255270"/>
              </a:xfrm>
              <a:prstGeom prst="round2SameRect">
                <a:avLst/>
              </a:prstGeom>
              <a:solidFill>
                <a:srgbClr val="BF3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71D3DF5-CB02-4977-8DB1-49A0129547B6}"/>
                  </a:ext>
                </a:extLst>
              </p:cNvPr>
              <p:cNvSpPr/>
              <p:nvPr/>
            </p:nvSpPr>
            <p:spPr>
              <a:xfrm>
                <a:off x="4799328" y="4149968"/>
                <a:ext cx="151036" cy="18351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78C89E93-EBA2-4F80-AAAB-A188AF878128}"/>
                  </a:ext>
                </a:extLst>
              </p:cNvPr>
              <p:cNvSpPr/>
              <p:nvPr/>
            </p:nvSpPr>
            <p:spPr>
              <a:xfrm>
                <a:off x="4878825" y="3975679"/>
                <a:ext cx="1392415" cy="2009413"/>
              </a:xfrm>
              <a:prstGeom prst="rect">
                <a:avLst/>
              </a:prstGeom>
              <a:solidFill>
                <a:srgbClr val="BF3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D0C96BED-339A-49C0-8528-3376634CCE7B}"/>
                  </a:ext>
                </a:extLst>
              </p:cNvPr>
              <p:cNvSpPr/>
              <p:nvPr/>
            </p:nvSpPr>
            <p:spPr>
              <a:xfrm>
                <a:off x="6238820" y="4160242"/>
                <a:ext cx="151036" cy="18351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8" name="Rectangle: Top Corners Rounded 97">
                <a:extLst>
                  <a:ext uri="{FF2B5EF4-FFF2-40B4-BE49-F238E27FC236}">
                    <a16:creationId xmlns:a16="http://schemas.microsoft.com/office/drawing/2014/main" id="{98C2717E-DBBA-468D-A4D0-7356F7570BF8}"/>
                  </a:ext>
                </a:extLst>
              </p:cNvPr>
              <p:cNvSpPr/>
              <p:nvPr/>
            </p:nvSpPr>
            <p:spPr>
              <a:xfrm rot="5400000" flipH="1">
                <a:off x="6803095" y="3645058"/>
                <a:ext cx="1835124" cy="2850861"/>
              </a:xfrm>
              <a:prstGeom prst="round2SameRect">
                <a:avLst>
                  <a:gd name="adj1" fmla="val 9001"/>
                  <a:gd name="adj2" fmla="val 0"/>
                </a:avLst>
              </a:prstGeom>
              <a:solidFill>
                <a:srgbClr val="BF3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A7C74533-917A-44FB-997B-76DBADCE11DB}"/>
                  </a:ext>
                </a:extLst>
              </p:cNvPr>
              <p:cNvGrpSpPr/>
              <p:nvPr/>
            </p:nvGrpSpPr>
            <p:grpSpPr>
              <a:xfrm>
                <a:off x="4002182" y="4390725"/>
                <a:ext cx="752170" cy="1594367"/>
                <a:chOff x="4002182" y="4390725"/>
                <a:chExt cx="752170" cy="1594367"/>
              </a:xfrm>
            </p:grpSpPr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4AB29BE1-E4EE-4B0B-BE86-DB470E375A3B}"/>
                    </a:ext>
                  </a:extLst>
                </p:cNvPr>
                <p:cNvSpPr/>
                <p:nvPr/>
              </p:nvSpPr>
              <p:spPr>
                <a:xfrm>
                  <a:off x="4292381" y="4390725"/>
                  <a:ext cx="461971" cy="1594367"/>
                </a:xfrm>
                <a:prstGeom prst="rect">
                  <a:avLst/>
                </a:pr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3" name="Rectangle 168">
                  <a:extLst>
                    <a:ext uri="{FF2B5EF4-FFF2-40B4-BE49-F238E27FC236}">
                      <a16:creationId xmlns:a16="http://schemas.microsoft.com/office/drawing/2014/main" id="{C6A8F9A1-F80D-4174-9E63-A627E47940C3}"/>
                    </a:ext>
                  </a:extLst>
                </p:cNvPr>
                <p:cNvSpPr/>
                <p:nvPr/>
              </p:nvSpPr>
              <p:spPr>
                <a:xfrm>
                  <a:off x="4002182" y="4431850"/>
                  <a:ext cx="313210" cy="1553241"/>
                </a:xfrm>
                <a:custGeom>
                  <a:avLst/>
                  <a:gdLst>
                    <a:gd name="connsiteX0" fmla="*/ 0 w 305836"/>
                    <a:gd name="connsiteY0" fmla="*/ 0 h 1383634"/>
                    <a:gd name="connsiteX1" fmla="*/ 305836 w 305836"/>
                    <a:gd name="connsiteY1" fmla="*/ 0 h 1383634"/>
                    <a:gd name="connsiteX2" fmla="*/ 305836 w 305836"/>
                    <a:gd name="connsiteY2" fmla="*/ 1383634 h 1383634"/>
                    <a:gd name="connsiteX3" fmla="*/ 0 w 305836"/>
                    <a:gd name="connsiteY3" fmla="*/ 1383634 h 1383634"/>
                    <a:gd name="connsiteX4" fmla="*/ 0 w 305836"/>
                    <a:gd name="connsiteY4" fmla="*/ 0 h 1383634"/>
                    <a:gd name="connsiteX0" fmla="*/ 0 w 313210"/>
                    <a:gd name="connsiteY0" fmla="*/ 169607 h 1553241"/>
                    <a:gd name="connsiteX1" fmla="*/ 313210 w 313210"/>
                    <a:gd name="connsiteY1" fmla="*/ 0 h 1553241"/>
                    <a:gd name="connsiteX2" fmla="*/ 305836 w 313210"/>
                    <a:gd name="connsiteY2" fmla="*/ 1553241 h 1553241"/>
                    <a:gd name="connsiteX3" fmla="*/ 0 w 313210"/>
                    <a:gd name="connsiteY3" fmla="*/ 1553241 h 1553241"/>
                    <a:gd name="connsiteX4" fmla="*/ 0 w 313210"/>
                    <a:gd name="connsiteY4" fmla="*/ 169607 h 1553241"/>
                    <a:gd name="connsiteX0" fmla="*/ 0 w 313210"/>
                    <a:gd name="connsiteY0" fmla="*/ 169607 h 1553241"/>
                    <a:gd name="connsiteX1" fmla="*/ 313210 w 313210"/>
                    <a:gd name="connsiteY1" fmla="*/ 0 h 1553241"/>
                    <a:gd name="connsiteX2" fmla="*/ 305836 w 313210"/>
                    <a:gd name="connsiteY2" fmla="*/ 1553241 h 1553241"/>
                    <a:gd name="connsiteX3" fmla="*/ 0 w 313210"/>
                    <a:gd name="connsiteY3" fmla="*/ 1553241 h 1553241"/>
                    <a:gd name="connsiteX4" fmla="*/ 0 w 313210"/>
                    <a:gd name="connsiteY4" fmla="*/ 169607 h 155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3210" h="1553241">
                      <a:moveTo>
                        <a:pt x="0" y="169607"/>
                      </a:moveTo>
                      <a:cubicBezTo>
                        <a:pt x="104403" y="113071"/>
                        <a:pt x="253052" y="137652"/>
                        <a:pt x="313210" y="0"/>
                      </a:cubicBezTo>
                      <a:lnTo>
                        <a:pt x="305836" y="1553241"/>
                      </a:lnTo>
                      <a:lnTo>
                        <a:pt x="0" y="1553241"/>
                      </a:lnTo>
                      <a:lnTo>
                        <a:pt x="0" y="169607"/>
                      </a:lnTo>
                      <a:close/>
                    </a:path>
                  </a:pathLst>
                </a:cu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1E2DB645-966C-47B5-978E-23B0F7854914}"/>
                  </a:ext>
                </a:extLst>
              </p:cNvPr>
              <p:cNvSpPr/>
              <p:nvPr/>
            </p:nvSpPr>
            <p:spPr>
              <a:xfrm>
                <a:off x="4894974" y="4098295"/>
                <a:ext cx="1313541" cy="1884487"/>
              </a:xfrm>
              <a:prstGeom prst="rect">
                <a:avLst/>
              </a:prstGeom>
              <a:solidFill>
                <a:srgbClr val="D65E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5D19D808-C9ED-41D7-BF5C-53D0AE2328CF}"/>
                  </a:ext>
                </a:extLst>
              </p:cNvPr>
              <p:cNvSpPr/>
              <p:nvPr/>
            </p:nvSpPr>
            <p:spPr>
              <a:xfrm>
                <a:off x="5101798" y="4409021"/>
                <a:ext cx="914049" cy="500471"/>
              </a:xfrm>
              <a:prstGeom prst="rect">
                <a:avLst/>
              </a:prstGeom>
              <a:solidFill>
                <a:srgbClr val="8E8D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21FF9419-EF47-4DB8-B0E3-AF08123C071C}"/>
                  </a:ext>
                </a:extLst>
              </p:cNvPr>
              <p:cNvSpPr/>
              <p:nvPr/>
            </p:nvSpPr>
            <p:spPr>
              <a:xfrm>
                <a:off x="5142621" y="4431832"/>
                <a:ext cx="852435" cy="429372"/>
              </a:xfrm>
              <a:prstGeom prst="rect">
                <a:avLst/>
              </a:prstGeom>
              <a:solidFill>
                <a:srgbClr val="1B3B52"/>
              </a:solidFill>
              <a:ln>
                <a:noFill/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A415ED92-9F56-46A3-8761-252569781B9A}"/>
                  </a:ext>
                </a:extLst>
              </p:cNvPr>
              <p:cNvSpPr/>
              <p:nvPr/>
            </p:nvSpPr>
            <p:spPr>
              <a:xfrm>
                <a:off x="5395815" y="4433982"/>
                <a:ext cx="45719" cy="429372"/>
              </a:xfrm>
              <a:prstGeom prst="rect">
                <a:avLst/>
              </a:prstGeom>
              <a:solidFill>
                <a:srgbClr val="8E8D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7AD7775C-C000-4C90-B235-1C0E6D79EFBE}"/>
                  </a:ext>
                </a:extLst>
              </p:cNvPr>
              <p:cNvSpPr/>
              <p:nvPr/>
            </p:nvSpPr>
            <p:spPr>
              <a:xfrm>
                <a:off x="5711696" y="4433049"/>
                <a:ext cx="45719" cy="429372"/>
              </a:xfrm>
              <a:prstGeom prst="rect">
                <a:avLst/>
              </a:prstGeom>
              <a:solidFill>
                <a:srgbClr val="8E8D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BC2406C0-00FF-495B-A963-5B9E3FDE93F3}"/>
                  </a:ext>
                </a:extLst>
              </p:cNvPr>
              <p:cNvGrpSpPr/>
              <p:nvPr/>
            </p:nvGrpSpPr>
            <p:grpSpPr>
              <a:xfrm>
                <a:off x="5205053" y="5425130"/>
                <a:ext cx="683130" cy="307420"/>
                <a:chOff x="2256702" y="5319656"/>
                <a:chExt cx="683130" cy="307420"/>
              </a:xfrm>
            </p:grpSpPr>
            <p:sp>
              <p:nvSpPr>
                <p:cNvPr id="218" name="Rectangle: Rounded Corners 217">
                  <a:extLst>
                    <a:ext uri="{FF2B5EF4-FFF2-40B4-BE49-F238E27FC236}">
                      <a16:creationId xmlns:a16="http://schemas.microsoft.com/office/drawing/2014/main" id="{94BB4CF3-B804-4AA4-BFD9-F1208A62CB02}"/>
                    </a:ext>
                  </a:extLst>
                </p:cNvPr>
                <p:cNvSpPr/>
                <p:nvPr/>
              </p:nvSpPr>
              <p:spPr>
                <a:xfrm>
                  <a:off x="2256702" y="5319656"/>
                  <a:ext cx="151089" cy="3074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693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9" name="Rectangle: Rounded Corners 218">
                  <a:extLst>
                    <a:ext uri="{FF2B5EF4-FFF2-40B4-BE49-F238E27FC236}">
                      <a16:creationId xmlns:a16="http://schemas.microsoft.com/office/drawing/2014/main" id="{38306979-7791-4066-AA0D-30B4E56EC7C1}"/>
                    </a:ext>
                  </a:extLst>
                </p:cNvPr>
                <p:cNvSpPr/>
                <p:nvPr/>
              </p:nvSpPr>
              <p:spPr>
                <a:xfrm>
                  <a:off x="2434049" y="5319656"/>
                  <a:ext cx="151089" cy="3074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693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0" name="Rectangle: Rounded Corners 219">
                  <a:extLst>
                    <a:ext uri="{FF2B5EF4-FFF2-40B4-BE49-F238E27FC236}">
                      <a16:creationId xmlns:a16="http://schemas.microsoft.com/office/drawing/2014/main" id="{6032C711-5850-47BC-9D34-ED578CB1C4C8}"/>
                    </a:ext>
                  </a:extLst>
                </p:cNvPr>
                <p:cNvSpPr/>
                <p:nvPr/>
              </p:nvSpPr>
              <p:spPr>
                <a:xfrm>
                  <a:off x="2611396" y="5319656"/>
                  <a:ext cx="151089" cy="3074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693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1" name="Rectangle: Rounded Corners 220">
                  <a:extLst>
                    <a:ext uri="{FF2B5EF4-FFF2-40B4-BE49-F238E27FC236}">
                      <a16:creationId xmlns:a16="http://schemas.microsoft.com/office/drawing/2014/main" id="{D014C117-39A4-4DA6-A6C6-154462F21FDB}"/>
                    </a:ext>
                  </a:extLst>
                </p:cNvPr>
                <p:cNvSpPr/>
                <p:nvPr/>
              </p:nvSpPr>
              <p:spPr>
                <a:xfrm>
                  <a:off x="2788743" y="5319656"/>
                  <a:ext cx="151089" cy="3074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693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C7B4064-543D-4F4C-9587-E73D3E23A704}"/>
                  </a:ext>
                </a:extLst>
              </p:cNvPr>
              <p:cNvSpPr/>
              <p:nvPr/>
            </p:nvSpPr>
            <p:spPr>
              <a:xfrm>
                <a:off x="6340363" y="4359522"/>
                <a:ext cx="461971" cy="1594367"/>
              </a:xfrm>
              <a:prstGeom prst="rect">
                <a:avLst/>
              </a:prstGeom>
              <a:solidFill>
                <a:srgbClr val="D65E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5AAA4CD-A5F9-4747-88A1-527CB3F35DF2}"/>
                  </a:ext>
                </a:extLst>
              </p:cNvPr>
              <p:cNvSpPr/>
              <p:nvPr/>
            </p:nvSpPr>
            <p:spPr>
              <a:xfrm>
                <a:off x="6868776" y="4359521"/>
                <a:ext cx="1291172" cy="1594367"/>
              </a:xfrm>
              <a:prstGeom prst="rect">
                <a:avLst/>
              </a:prstGeom>
              <a:solidFill>
                <a:srgbClr val="D65E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D9E4E7EF-AF75-4E59-A3BB-207326DDC5FA}"/>
                  </a:ext>
                </a:extLst>
              </p:cNvPr>
              <p:cNvGrpSpPr/>
              <p:nvPr/>
            </p:nvGrpSpPr>
            <p:grpSpPr>
              <a:xfrm flipH="1">
                <a:off x="8209131" y="4359521"/>
                <a:ext cx="752170" cy="1594367"/>
                <a:chOff x="4002182" y="4390725"/>
                <a:chExt cx="752170" cy="1594367"/>
              </a:xfrm>
            </p:grpSpPr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42030AA8-4C5C-4D9C-8FF9-3EB660F3CDBF}"/>
                    </a:ext>
                  </a:extLst>
                </p:cNvPr>
                <p:cNvSpPr/>
                <p:nvPr/>
              </p:nvSpPr>
              <p:spPr>
                <a:xfrm>
                  <a:off x="4292381" y="4390725"/>
                  <a:ext cx="461971" cy="1594367"/>
                </a:xfrm>
                <a:prstGeom prst="rect">
                  <a:avLst/>
                </a:pr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7" name="Rectangle 168">
                  <a:extLst>
                    <a:ext uri="{FF2B5EF4-FFF2-40B4-BE49-F238E27FC236}">
                      <a16:creationId xmlns:a16="http://schemas.microsoft.com/office/drawing/2014/main" id="{367EA01D-0CE8-4878-AD03-801E4B13EF6C}"/>
                    </a:ext>
                  </a:extLst>
                </p:cNvPr>
                <p:cNvSpPr/>
                <p:nvPr/>
              </p:nvSpPr>
              <p:spPr>
                <a:xfrm>
                  <a:off x="4002182" y="4431850"/>
                  <a:ext cx="313210" cy="1553241"/>
                </a:xfrm>
                <a:custGeom>
                  <a:avLst/>
                  <a:gdLst>
                    <a:gd name="connsiteX0" fmla="*/ 0 w 305836"/>
                    <a:gd name="connsiteY0" fmla="*/ 0 h 1383634"/>
                    <a:gd name="connsiteX1" fmla="*/ 305836 w 305836"/>
                    <a:gd name="connsiteY1" fmla="*/ 0 h 1383634"/>
                    <a:gd name="connsiteX2" fmla="*/ 305836 w 305836"/>
                    <a:gd name="connsiteY2" fmla="*/ 1383634 h 1383634"/>
                    <a:gd name="connsiteX3" fmla="*/ 0 w 305836"/>
                    <a:gd name="connsiteY3" fmla="*/ 1383634 h 1383634"/>
                    <a:gd name="connsiteX4" fmla="*/ 0 w 305836"/>
                    <a:gd name="connsiteY4" fmla="*/ 0 h 1383634"/>
                    <a:gd name="connsiteX0" fmla="*/ 0 w 313210"/>
                    <a:gd name="connsiteY0" fmla="*/ 169607 h 1553241"/>
                    <a:gd name="connsiteX1" fmla="*/ 313210 w 313210"/>
                    <a:gd name="connsiteY1" fmla="*/ 0 h 1553241"/>
                    <a:gd name="connsiteX2" fmla="*/ 305836 w 313210"/>
                    <a:gd name="connsiteY2" fmla="*/ 1553241 h 1553241"/>
                    <a:gd name="connsiteX3" fmla="*/ 0 w 313210"/>
                    <a:gd name="connsiteY3" fmla="*/ 1553241 h 1553241"/>
                    <a:gd name="connsiteX4" fmla="*/ 0 w 313210"/>
                    <a:gd name="connsiteY4" fmla="*/ 169607 h 1553241"/>
                    <a:gd name="connsiteX0" fmla="*/ 0 w 313210"/>
                    <a:gd name="connsiteY0" fmla="*/ 169607 h 1553241"/>
                    <a:gd name="connsiteX1" fmla="*/ 313210 w 313210"/>
                    <a:gd name="connsiteY1" fmla="*/ 0 h 1553241"/>
                    <a:gd name="connsiteX2" fmla="*/ 305836 w 313210"/>
                    <a:gd name="connsiteY2" fmla="*/ 1553241 h 1553241"/>
                    <a:gd name="connsiteX3" fmla="*/ 0 w 313210"/>
                    <a:gd name="connsiteY3" fmla="*/ 1553241 h 1553241"/>
                    <a:gd name="connsiteX4" fmla="*/ 0 w 313210"/>
                    <a:gd name="connsiteY4" fmla="*/ 169607 h 155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3210" h="1553241">
                      <a:moveTo>
                        <a:pt x="0" y="169607"/>
                      </a:moveTo>
                      <a:cubicBezTo>
                        <a:pt x="104403" y="113071"/>
                        <a:pt x="253052" y="137652"/>
                        <a:pt x="313210" y="0"/>
                      </a:cubicBezTo>
                      <a:lnTo>
                        <a:pt x="305836" y="1553241"/>
                      </a:lnTo>
                      <a:lnTo>
                        <a:pt x="0" y="1553241"/>
                      </a:lnTo>
                      <a:lnTo>
                        <a:pt x="0" y="169607"/>
                      </a:lnTo>
                      <a:close/>
                    </a:path>
                  </a:pathLst>
                </a:cu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398C9235-E6DE-4FAC-BF26-FFAA3E877A27}"/>
                  </a:ext>
                </a:extLst>
              </p:cNvPr>
              <p:cNvGrpSpPr/>
              <p:nvPr/>
            </p:nvGrpSpPr>
            <p:grpSpPr>
              <a:xfrm>
                <a:off x="7193406" y="4968808"/>
                <a:ext cx="613601" cy="635359"/>
                <a:chOff x="1026942" y="3798277"/>
                <a:chExt cx="613601" cy="844061"/>
              </a:xfrm>
            </p:grpSpPr>
            <p:sp>
              <p:nvSpPr>
                <p:cNvPr id="206" name="Rectangle: Rounded Corners 205">
                  <a:extLst>
                    <a:ext uri="{FF2B5EF4-FFF2-40B4-BE49-F238E27FC236}">
                      <a16:creationId xmlns:a16="http://schemas.microsoft.com/office/drawing/2014/main" id="{AFA107E6-ACFA-40A8-AEA4-9FE5161D697D}"/>
                    </a:ext>
                  </a:extLst>
                </p:cNvPr>
                <p:cNvSpPr/>
                <p:nvPr/>
              </p:nvSpPr>
              <p:spPr>
                <a:xfrm>
                  <a:off x="102694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7" name="Rectangle: Rounded Corners 206">
                  <a:extLst>
                    <a:ext uri="{FF2B5EF4-FFF2-40B4-BE49-F238E27FC236}">
                      <a16:creationId xmlns:a16="http://schemas.microsoft.com/office/drawing/2014/main" id="{2578A6C7-CD9F-4E5F-8D01-9AD908FED97E}"/>
                    </a:ext>
                  </a:extLst>
                </p:cNvPr>
                <p:cNvSpPr/>
                <p:nvPr/>
              </p:nvSpPr>
              <p:spPr>
                <a:xfrm>
                  <a:off x="109004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8" name="Rectangle: Rounded Corners 207">
                  <a:extLst>
                    <a:ext uri="{FF2B5EF4-FFF2-40B4-BE49-F238E27FC236}">
                      <a16:creationId xmlns:a16="http://schemas.microsoft.com/office/drawing/2014/main" id="{37E3D252-6684-435A-9799-ED5FBCC5B0B2}"/>
                    </a:ext>
                  </a:extLst>
                </p:cNvPr>
                <p:cNvSpPr/>
                <p:nvPr/>
              </p:nvSpPr>
              <p:spPr>
                <a:xfrm>
                  <a:off x="115313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9" name="Rectangle: Rounded Corners 208">
                  <a:extLst>
                    <a:ext uri="{FF2B5EF4-FFF2-40B4-BE49-F238E27FC236}">
                      <a16:creationId xmlns:a16="http://schemas.microsoft.com/office/drawing/2014/main" id="{9B714940-D99E-4DFF-B353-4E899DD5F31C}"/>
                    </a:ext>
                  </a:extLst>
                </p:cNvPr>
                <p:cNvSpPr/>
                <p:nvPr/>
              </p:nvSpPr>
              <p:spPr>
                <a:xfrm>
                  <a:off x="121623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0" name="Rectangle: Rounded Corners 209">
                  <a:extLst>
                    <a:ext uri="{FF2B5EF4-FFF2-40B4-BE49-F238E27FC236}">
                      <a16:creationId xmlns:a16="http://schemas.microsoft.com/office/drawing/2014/main" id="{BBD7F6A5-1CDD-41DE-950F-D0EEC290594A}"/>
                    </a:ext>
                  </a:extLst>
                </p:cNvPr>
                <p:cNvSpPr/>
                <p:nvPr/>
              </p:nvSpPr>
              <p:spPr>
                <a:xfrm>
                  <a:off x="127933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1" name="Rectangle: Rounded Corners 210">
                  <a:extLst>
                    <a:ext uri="{FF2B5EF4-FFF2-40B4-BE49-F238E27FC236}">
                      <a16:creationId xmlns:a16="http://schemas.microsoft.com/office/drawing/2014/main" id="{875C5A3D-6E26-4B5D-8DF4-4C2082C57E3F}"/>
                    </a:ext>
                  </a:extLst>
                </p:cNvPr>
                <p:cNvSpPr/>
                <p:nvPr/>
              </p:nvSpPr>
              <p:spPr>
                <a:xfrm>
                  <a:off x="134243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2" name="Rectangle: Rounded Corners 211">
                  <a:extLst>
                    <a:ext uri="{FF2B5EF4-FFF2-40B4-BE49-F238E27FC236}">
                      <a16:creationId xmlns:a16="http://schemas.microsoft.com/office/drawing/2014/main" id="{068916CB-CEFB-4223-ADDB-9B590600EDC6}"/>
                    </a:ext>
                  </a:extLst>
                </p:cNvPr>
                <p:cNvSpPr/>
                <p:nvPr/>
              </p:nvSpPr>
              <p:spPr>
                <a:xfrm>
                  <a:off x="140553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3" name="Rectangle: Rounded Corners 212">
                  <a:extLst>
                    <a:ext uri="{FF2B5EF4-FFF2-40B4-BE49-F238E27FC236}">
                      <a16:creationId xmlns:a16="http://schemas.microsoft.com/office/drawing/2014/main" id="{37B7610E-BF8A-428A-A807-4F0C39C81C4C}"/>
                    </a:ext>
                  </a:extLst>
                </p:cNvPr>
                <p:cNvSpPr/>
                <p:nvPr/>
              </p:nvSpPr>
              <p:spPr>
                <a:xfrm>
                  <a:off x="146862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4" name="Rectangle: Rounded Corners 213">
                  <a:extLst>
                    <a:ext uri="{FF2B5EF4-FFF2-40B4-BE49-F238E27FC236}">
                      <a16:creationId xmlns:a16="http://schemas.microsoft.com/office/drawing/2014/main" id="{178566E4-F922-4F51-B0A0-DB2FFC793A94}"/>
                    </a:ext>
                  </a:extLst>
                </p:cNvPr>
                <p:cNvSpPr/>
                <p:nvPr/>
              </p:nvSpPr>
              <p:spPr>
                <a:xfrm>
                  <a:off x="153172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5" name="Rectangle: Rounded Corners 214">
                  <a:extLst>
                    <a:ext uri="{FF2B5EF4-FFF2-40B4-BE49-F238E27FC236}">
                      <a16:creationId xmlns:a16="http://schemas.microsoft.com/office/drawing/2014/main" id="{98B98AF9-709A-4BD2-8951-4FC5B56409C3}"/>
                    </a:ext>
                  </a:extLst>
                </p:cNvPr>
                <p:cNvSpPr/>
                <p:nvPr/>
              </p:nvSpPr>
              <p:spPr>
                <a:xfrm>
                  <a:off x="159482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8F7F0E01-C19D-42A0-B21E-D8691ACF98A8}"/>
                  </a:ext>
                </a:extLst>
              </p:cNvPr>
              <p:cNvGrpSpPr/>
              <p:nvPr/>
            </p:nvGrpSpPr>
            <p:grpSpPr>
              <a:xfrm>
                <a:off x="7170546" y="4418334"/>
                <a:ext cx="613601" cy="366182"/>
                <a:chOff x="1026942" y="3798277"/>
                <a:chExt cx="613601" cy="844061"/>
              </a:xfrm>
            </p:grpSpPr>
            <p:sp>
              <p:nvSpPr>
                <p:cNvPr id="196" name="Rectangle: Rounded Corners 195">
                  <a:extLst>
                    <a:ext uri="{FF2B5EF4-FFF2-40B4-BE49-F238E27FC236}">
                      <a16:creationId xmlns:a16="http://schemas.microsoft.com/office/drawing/2014/main" id="{3F809248-535F-4E4D-B4AA-6969E7FC3B3C}"/>
                    </a:ext>
                  </a:extLst>
                </p:cNvPr>
                <p:cNvSpPr/>
                <p:nvPr/>
              </p:nvSpPr>
              <p:spPr>
                <a:xfrm>
                  <a:off x="102694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7" name="Rectangle: Rounded Corners 196">
                  <a:extLst>
                    <a:ext uri="{FF2B5EF4-FFF2-40B4-BE49-F238E27FC236}">
                      <a16:creationId xmlns:a16="http://schemas.microsoft.com/office/drawing/2014/main" id="{8517BA88-C036-434D-B5E4-2D87D5345D4B}"/>
                    </a:ext>
                  </a:extLst>
                </p:cNvPr>
                <p:cNvSpPr/>
                <p:nvPr/>
              </p:nvSpPr>
              <p:spPr>
                <a:xfrm>
                  <a:off x="109004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8" name="Rectangle: Rounded Corners 197">
                  <a:extLst>
                    <a:ext uri="{FF2B5EF4-FFF2-40B4-BE49-F238E27FC236}">
                      <a16:creationId xmlns:a16="http://schemas.microsoft.com/office/drawing/2014/main" id="{A34A56E6-0B96-4602-985D-3E4881A1A899}"/>
                    </a:ext>
                  </a:extLst>
                </p:cNvPr>
                <p:cNvSpPr/>
                <p:nvPr/>
              </p:nvSpPr>
              <p:spPr>
                <a:xfrm>
                  <a:off x="115313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9" name="Rectangle: Rounded Corners 198">
                  <a:extLst>
                    <a:ext uri="{FF2B5EF4-FFF2-40B4-BE49-F238E27FC236}">
                      <a16:creationId xmlns:a16="http://schemas.microsoft.com/office/drawing/2014/main" id="{59973A79-9EB2-4BD2-A383-BDCCDB5707A8}"/>
                    </a:ext>
                  </a:extLst>
                </p:cNvPr>
                <p:cNvSpPr/>
                <p:nvPr/>
              </p:nvSpPr>
              <p:spPr>
                <a:xfrm>
                  <a:off x="121623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0" name="Rectangle: Rounded Corners 199">
                  <a:extLst>
                    <a:ext uri="{FF2B5EF4-FFF2-40B4-BE49-F238E27FC236}">
                      <a16:creationId xmlns:a16="http://schemas.microsoft.com/office/drawing/2014/main" id="{D6FD37E5-1E3E-4C27-B8A3-C02360DD9614}"/>
                    </a:ext>
                  </a:extLst>
                </p:cNvPr>
                <p:cNvSpPr/>
                <p:nvPr/>
              </p:nvSpPr>
              <p:spPr>
                <a:xfrm>
                  <a:off x="127933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1" name="Rectangle: Rounded Corners 200">
                  <a:extLst>
                    <a:ext uri="{FF2B5EF4-FFF2-40B4-BE49-F238E27FC236}">
                      <a16:creationId xmlns:a16="http://schemas.microsoft.com/office/drawing/2014/main" id="{E62FCEFF-C264-4381-84E9-2B6E26031DDA}"/>
                    </a:ext>
                  </a:extLst>
                </p:cNvPr>
                <p:cNvSpPr/>
                <p:nvPr/>
              </p:nvSpPr>
              <p:spPr>
                <a:xfrm>
                  <a:off x="134243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2" name="Rectangle: Rounded Corners 201">
                  <a:extLst>
                    <a:ext uri="{FF2B5EF4-FFF2-40B4-BE49-F238E27FC236}">
                      <a16:creationId xmlns:a16="http://schemas.microsoft.com/office/drawing/2014/main" id="{B57BD56F-2732-434C-834B-23C809AD1E70}"/>
                    </a:ext>
                  </a:extLst>
                </p:cNvPr>
                <p:cNvSpPr/>
                <p:nvPr/>
              </p:nvSpPr>
              <p:spPr>
                <a:xfrm>
                  <a:off x="140553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3" name="Rectangle: Rounded Corners 202">
                  <a:extLst>
                    <a:ext uri="{FF2B5EF4-FFF2-40B4-BE49-F238E27FC236}">
                      <a16:creationId xmlns:a16="http://schemas.microsoft.com/office/drawing/2014/main" id="{857EDC78-A2A8-4ECE-BCE2-47D670F7FFE6}"/>
                    </a:ext>
                  </a:extLst>
                </p:cNvPr>
                <p:cNvSpPr/>
                <p:nvPr/>
              </p:nvSpPr>
              <p:spPr>
                <a:xfrm>
                  <a:off x="146862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4" name="Rectangle: Rounded Corners 203">
                  <a:extLst>
                    <a:ext uri="{FF2B5EF4-FFF2-40B4-BE49-F238E27FC236}">
                      <a16:creationId xmlns:a16="http://schemas.microsoft.com/office/drawing/2014/main" id="{05187112-3E1E-4E66-A402-E7A7D1056509}"/>
                    </a:ext>
                  </a:extLst>
                </p:cNvPr>
                <p:cNvSpPr/>
                <p:nvPr/>
              </p:nvSpPr>
              <p:spPr>
                <a:xfrm>
                  <a:off x="153172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5" name="Rectangle: Rounded Corners 204">
                  <a:extLst>
                    <a:ext uri="{FF2B5EF4-FFF2-40B4-BE49-F238E27FC236}">
                      <a16:creationId xmlns:a16="http://schemas.microsoft.com/office/drawing/2014/main" id="{CE21CC66-0F24-43F7-A09C-335E1E24C4FB}"/>
                    </a:ext>
                  </a:extLst>
                </p:cNvPr>
                <p:cNvSpPr/>
                <p:nvPr/>
              </p:nvSpPr>
              <p:spPr>
                <a:xfrm>
                  <a:off x="159482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50CA98E2-CDC7-4A43-A76E-5572CE4837EA}"/>
                  </a:ext>
                </a:extLst>
              </p:cNvPr>
              <p:cNvGrpSpPr/>
              <p:nvPr/>
            </p:nvGrpSpPr>
            <p:grpSpPr>
              <a:xfrm>
                <a:off x="6359620" y="4413208"/>
                <a:ext cx="397553" cy="397690"/>
                <a:chOff x="1026942" y="3798277"/>
                <a:chExt cx="613601" cy="844061"/>
              </a:xfrm>
            </p:grpSpPr>
            <p:sp>
              <p:nvSpPr>
                <p:cNvPr id="186" name="Rectangle: Rounded Corners 185">
                  <a:extLst>
                    <a:ext uri="{FF2B5EF4-FFF2-40B4-BE49-F238E27FC236}">
                      <a16:creationId xmlns:a16="http://schemas.microsoft.com/office/drawing/2014/main" id="{1E5FE79C-5641-4D86-A14C-C60AFC533382}"/>
                    </a:ext>
                  </a:extLst>
                </p:cNvPr>
                <p:cNvSpPr/>
                <p:nvPr/>
              </p:nvSpPr>
              <p:spPr>
                <a:xfrm>
                  <a:off x="102694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7" name="Rectangle: Rounded Corners 186">
                  <a:extLst>
                    <a:ext uri="{FF2B5EF4-FFF2-40B4-BE49-F238E27FC236}">
                      <a16:creationId xmlns:a16="http://schemas.microsoft.com/office/drawing/2014/main" id="{8BF951D6-3E0C-409B-B26A-778387E51E92}"/>
                    </a:ext>
                  </a:extLst>
                </p:cNvPr>
                <p:cNvSpPr/>
                <p:nvPr/>
              </p:nvSpPr>
              <p:spPr>
                <a:xfrm>
                  <a:off x="109004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8" name="Rectangle: Rounded Corners 187">
                  <a:extLst>
                    <a:ext uri="{FF2B5EF4-FFF2-40B4-BE49-F238E27FC236}">
                      <a16:creationId xmlns:a16="http://schemas.microsoft.com/office/drawing/2014/main" id="{C9F79058-DCC9-43EE-A334-B80D28590AD6}"/>
                    </a:ext>
                  </a:extLst>
                </p:cNvPr>
                <p:cNvSpPr/>
                <p:nvPr/>
              </p:nvSpPr>
              <p:spPr>
                <a:xfrm>
                  <a:off x="115313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9" name="Rectangle: Rounded Corners 188">
                  <a:extLst>
                    <a:ext uri="{FF2B5EF4-FFF2-40B4-BE49-F238E27FC236}">
                      <a16:creationId xmlns:a16="http://schemas.microsoft.com/office/drawing/2014/main" id="{DC42C589-769E-4D6B-A44F-E8B047CB7A17}"/>
                    </a:ext>
                  </a:extLst>
                </p:cNvPr>
                <p:cNvSpPr/>
                <p:nvPr/>
              </p:nvSpPr>
              <p:spPr>
                <a:xfrm>
                  <a:off x="121623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0" name="Rectangle: Rounded Corners 189">
                  <a:extLst>
                    <a:ext uri="{FF2B5EF4-FFF2-40B4-BE49-F238E27FC236}">
                      <a16:creationId xmlns:a16="http://schemas.microsoft.com/office/drawing/2014/main" id="{97F049B0-C233-46D6-8831-A1914882632D}"/>
                    </a:ext>
                  </a:extLst>
                </p:cNvPr>
                <p:cNvSpPr/>
                <p:nvPr/>
              </p:nvSpPr>
              <p:spPr>
                <a:xfrm>
                  <a:off x="127933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1" name="Rectangle: Rounded Corners 190">
                  <a:extLst>
                    <a:ext uri="{FF2B5EF4-FFF2-40B4-BE49-F238E27FC236}">
                      <a16:creationId xmlns:a16="http://schemas.microsoft.com/office/drawing/2014/main" id="{ADA86C9C-5E57-421A-B71B-02521EC25AAB}"/>
                    </a:ext>
                  </a:extLst>
                </p:cNvPr>
                <p:cNvSpPr/>
                <p:nvPr/>
              </p:nvSpPr>
              <p:spPr>
                <a:xfrm>
                  <a:off x="134243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2" name="Rectangle: Rounded Corners 191">
                  <a:extLst>
                    <a:ext uri="{FF2B5EF4-FFF2-40B4-BE49-F238E27FC236}">
                      <a16:creationId xmlns:a16="http://schemas.microsoft.com/office/drawing/2014/main" id="{B560879D-50DF-4D0C-B5A8-FD4727A74C90}"/>
                    </a:ext>
                  </a:extLst>
                </p:cNvPr>
                <p:cNvSpPr/>
                <p:nvPr/>
              </p:nvSpPr>
              <p:spPr>
                <a:xfrm>
                  <a:off x="140553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Rectangle: Rounded Corners 192">
                  <a:extLst>
                    <a:ext uri="{FF2B5EF4-FFF2-40B4-BE49-F238E27FC236}">
                      <a16:creationId xmlns:a16="http://schemas.microsoft.com/office/drawing/2014/main" id="{60E5EC45-518F-41A9-90D9-DBA626F10163}"/>
                    </a:ext>
                  </a:extLst>
                </p:cNvPr>
                <p:cNvSpPr/>
                <p:nvPr/>
              </p:nvSpPr>
              <p:spPr>
                <a:xfrm>
                  <a:off x="146862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4" name="Rectangle: Rounded Corners 193">
                  <a:extLst>
                    <a:ext uri="{FF2B5EF4-FFF2-40B4-BE49-F238E27FC236}">
                      <a16:creationId xmlns:a16="http://schemas.microsoft.com/office/drawing/2014/main" id="{EDDCD973-5CFB-4517-A706-A70E435DE37A}"/>
                    </a:ext>
                  </a:extLst>
                </p:cNvPr>
                <p:cNvSpPr/>
                <p:nvPr/>
              </p:nvSpPr>
              <p:spPr>
                <a:xfrm>
                  <a:off x="153172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5" name="Rectangle: Rounded Corners 194">
                  <a:extLst>
                    <a:ext uri="{FF2B5EF4-FFF2-40B4-BE49-F238E27FC236}">
                      <a16:creationId xmlns:a16="http://schemas.microsoft.com/office/drawing/2014/main" id="{51E6A4FE-039A-4102-BE9A-9A0ABADFC9E8}"/>
                    </a:ext>
                  </a:extLst>
                </p:cNvPr>
                <p:cNvSpPr/>
                <p:nvPr/>
              </p:nvSpPr>
              <p:spPr>
                <a:xfrm>
                  <a:off x="159482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AA66D66D-A895-418F-A5AA-74CF1A5F2372}"/>
                  </a:ext>
                </a:extLst>
              </p:cNvPr>
              <p:cNvGrpSpPr/>
              <p:nvPr/>
            </p:nvGrpSpPr>
            <p:grpSpPr>
              <a:xfrm>
                <a:off x="6156851" y="5433831"/>
                <a:ext cx="814350" cy="455829"/>
                <a:chOff x="1769751" y="5208470"/>
                <a:chExt cx="814350" cy="455829"/>
              </a:xfrm>
            </p:grpSpPr>
            <p:sp>
              <p:nvSpPr>
                <p:cNvPr id="184" name="Rectangle 183">
                  <a:extLst>
                    <a:ext uri="{FF2B5EF4-FFF2-40B4-BE49-F238E27FC236}">
                      <a16:creationId xmlns:a16="http://schemas.microsoft.com/office/drawing/2014/main" id="{12BD0187-726F-4E4D-8B85-67445317894A}"/>
                    </a:ext>
                  </a:extLst>
                </p:cNvPr>
                <p:cNvSpPr/>
                <p:nvPr/>
              </p:nvSpPr>
              <p:spPr>
                <a:xfrm>
                  <a:off x="1842868" y="5208470"/>
                  <a:ext cx="741233" cy="393697"/>
                </a:xfrm>
                <a:prstGeom prst="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5" name="Rectangle 184">
                  <a:extLst>
                    <a:ext uri="{FF2B5EF4-FFF2-40B4-BE49-F238E27FC236}">
                      <a16:creationId xmlns:a16="http://schemas.microsoft.com/office/drawing/2014/main" id="{2D435302-C3E5-4EED-831E-04F3BE62F9B6}"/>
                    </a:ext>
                  </a:extLst>
                </p:cNvPr>
                <p:cNvSpPr/>
                <p:nvPr/>
              </p:nvSpPr>
              <p:spPr>
                <a:xfrm>
                  <a:off x="1769751" y="5270602"/>
                  <a:ext cx="741233" cy="393697"/>
                </a:xfrm>
                <a:prstGeom prst="rect">
                  <a:avLst/>
                </a:pr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62F22C71-D461-4E35-85CB-0A68F5506F80}"/>
                  </a:ext>
                </a:extLst>
              </p:cNvPr>
              <p:cNvSpPr/>
              <p:nvPr/>
            </p:nvSpPr>
            <p:spPr>
              <a:xfrm>
                <a:off x="7226914" y="5336720"/>
                <a:ext cx="192024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639319ED-D79D-4E34-ABB0-272302A73032}"/>
                  </a:ext>
                </a:extLst>
              </p:cNvPr>
              <p:cNvSpPr/>
              <p:nvPr/>
            </p:nvSpPr>
            <p:spPr>
              <a:xfrm>
                <a:off x="6235692" y="5046931"/>
                <a:ext cx="73152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3DB9466A-563E-45C0-A431-2219A644F949}"/>
                  </a:ext>
                </a:extLst>
              </p:cNvPr>
              <p:cNvSpPr/>
              <p:nvPr/>
            </p:nvSpPr>
            <p:spPr>
              <a:xfrm rot="2574620">
                <a:off x="6877796" y="5193862"/>
                <a:ext cx="4572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EFC2E53-42ED-45B7-A16D-AF275E6899C5}"/>
                  </a:ext>
                </a:extLst>
              </p:cNvPr>
              <p:cNvSpPr/>
              <p:nvPr/>
            </p:nvSpPr>
            <p:spPr>
              <a:xfrm>
                <a:off x="8813247" y="5371784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808642FB-0C17-4339-82A4-24BFBF2E7C3D}"/>
                  </a:ext>
                </a:extLst>
              </p:cNvPr>
              <p:cNvSpPr/>
              <p:nvPr/>
            </p:nvSpPr>
            <p:spPr>
              <a:xfrm>
                <a:off x="8318888" y="5382439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E27DD3EA-D9E9-438D-A5E1-8751D0437316}"/>
                  </a:ext>
                </a:extLst>
              </p:cNvPr>
              <p:cNvSpPr/>
              <p:nvPr/>
            </p:nvSpPr>
            <p:spPr>
              <a:xfrm>
                <a:off x="7824529" y="5393094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7297B4F3-8A19-434F-BAA6-48EDFE512CCB}"/>
                  </a:ext>
                </a:extLst>
              </p:cNvPr>
              <p:cNvSpPr/>
              <p:nvPr/>
            </p:nvSpPr>
            <p:spPr>
              <a:xfrm>
                <a:off x="7330170" y="5403749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302E3E62-56D8-4845-BC00-936252F7CCD5}"/>
                  </a:ext>
                </a:extLst>
              </p:cNvPr>
              <p:cNvSpPr/>
              <p:nvPr/>
            </p:nvSpPr>
            <p:spPr>
              <a:xfrm>
                <a:off x="6835811" y="5090844"/>
                <a:ext cx="56701" cy="3657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B6735D12-3745-4B06-88CD-F1C7E183CA98}"/>
                  </a:ext>
                </a:extLst>
              </p:cNvPr>
              <p:cNvSpPr/>
              <p:nvPr/>
            </p:nvSpPr>
            <p:spPr>
              <a:xfrm>
                <a:off x="3653283" y="5324509"/>
                <a:ext cx="118872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E1F3A043-0E82-49F1-A7B5-A28EE18C1C0E}"/>
                  </a:ext>
                </a:extLst>
              </p:cNvPr>
              <p:cNvSpPr/>
              <p:nvPr/>
            </p:nvSpPr>
            <p:spPr>
              <a:xfrm>
                <a:off x="4486023" y="5347368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3C83898-8484-475F-8184-419382A51CD9}"/>
                  </a:ext>
                </a:extLst>
              </p:cNvPr>
              <p:cNvSpPr/>
              <p:nvPr/>
            </p:nvSpPr>
            <p:spPr>
              <a:xfrm>
                <a:off x="3808016" y="5332116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BE5EE591-FF5B-4AC3-A552-6C9B3E530122}"/>
                  </a:ext>
                </a:extLst>
              </p:cNvPr>
              <p:cNvSpPr/>
              <p:nvPr/>
            </p:nvSpPr>
            <p:spPr>
              <a:xfrm>
                <a:off x="3512236" y="5881560"/>
                <a:ext cx="5675919" cy="227613"/>
              </a:xfrm>
              <a:prstGeom prst="rect">
                <a:avLst/>
              </a:prstGeom>
              <a:solidFill>
                <a:srgbClr val="F693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696041D8-22DC-4175-B8D9-AD5EBB6C7075}"/>
                  </a:ext>
                </a:extLst>
              </p:cNvPr>
              <p:cNvSpPr/>
              <p:nvPr/>
            </p:nvSpPr>
            <p:spPr>
              <a:xfrm>
                <a:off x="6467706" y="5088498"/>
                <a:ext cx="56701" cy="3657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C3D4E619-41BB-4306-AB21-5421850A0A75}"/>
                  </a:ext>
                </a:extLst>
              </p:cNvPr>
              <p:cNvSpPr/>
              <p:nvPr/>
            </p:nvSpPr>
            <p:spPr>
              <a:xfrm>
                <a:off x="3549616" y="4359521"/>
                <a:ext cx="90814" cy="260632"/>
              </a:xfrm>
              <a:prstGeom prst="rect">
                <a:avLst/>
              </a:prstGeom>
              <a:solidFill>
                <a:srgbClr val="BF3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61F391FF-D22A-4A59-BC93-8FE73AEF9314}"/>
                  </a:ext>
                </a:extLst>
              </p:cNvPr>
              <p:cNvGrpSpPr/>
              <p:nvPr/>
            </p:nvGrpSpPr>
            <p:grpSpPr>
              <a:xfrm>
                <a:off x="3567582" y="6178022"/>
                <a:ext cx="1883287" cy="669637"/>
                <a:chOff x="3567582" y="6178022"/>
                <a:chExt cx="1883287" cy="669637"/>
              </a:xfrm>
            </p:grpSpPr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BDB6F3EF-343C-4C1E-9962-EDFC58A43E91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3" name="Group 162">
                  <a:extLst>
                    <a:ext uri="{FF2B5EF4-FFF2-40B4-BE49-F238E27FC236}">
                      <a16:creationId xmlns:a16="http://schemas.microsoft.com/office/drawing/2014/main" id="{EA386113-37A8-45C9-8EF7-BDB363DCF8F8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164" name="Group 163">
                    <a:extLst>
                      <a:ext uri="{FF2B5EF4-FFF2-40B4-BE49-F238E27FC236}">
                        <a16:creationId xmlns:a16="http://schemas.microsoft.com/office/drawing/2014/main" id="{306E7449-D43A-4425-A3A9-134CACAB072A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182" name="Circle: Hollow 181">
                      <a:extLst>
                        <a:ext uri="{FF2B5EF4-FFF2-40B4-BE49-F238E27FC236}">
                          <a16:creationId xmlns:a16="http://schemas.microsoft.com/office/drawing/2014/main" id="{08E7F8FB-D073-4984-A9E6-8DB9783516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83" name="Oval 182">
                      <a:extLst>
                        <a:ext uri="{FF2B5EF4-FFF2-40B4-BE49-F238E27FC236}">
                          <a16:creationId xmlns:a16="http://schemas.microsoft.com/office/drawing/2014/main" id="{13CD3E99-8A0A-4A7E-8951-9E5D7628AA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65" name="Group 164">
                    <a:extLst>
                      <a:ext uri="{FF2B5EF4-FFF2-40B4-BE49-F238E27FC236}">
                        <a16:creationId xmlns:a16="http://schemas.microsoft.com/office/drawing/2014/main" id="{FDE814D5-2B25-4147-9E91-C4628C15EBF7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180" name="Circle: Hollow 179">
                      <a:extLst>
                        <a:ext uri="{FF2B5EF4-FFF2-40B4-BE49-F238E27FC236}">
                          <a16:creationId xmlns:a16="http://schemas.microsoft.com/office/drawing/2014/main" id="{CCA63F7E-FE92-4D36-A615-6E3AED48A4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81" name="Oval 180">
                      <a:extLst>
                        <a:ext uri="{FF2B5EF4-FFF2-40B4-BE49-F238E27FC236}">
                          <a16:creationId xmlns:a16="http://schemas.microsoft.com/office/drawing/2014/main" id="{2F38E728-0499-4B86-BE2B-3D533ED875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166" name="Freeform: Shape 165">
                    <a:extLst>
                      <a:ext uri="{FF2B5EF4-FFF2-40B4-BE49-F238E27FC236}">
                        <a16:creationId xmlns:a16="http://schemas.microsoft.com/office/drawing/2014/main" id="{A78D74C6-D384-4C14-895C-6C09B6406E63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7" name="Rectangle: Top Corners Rounded 166">
                    <a:extLst>
                      <a:ext uri="{FF2B5EF4-FFF2-40B4-BE49-F238E27FC236}">
                        <a16:creationId xmlns:a16="http://schemas.microsoft.com/office/drawing/2014/main" id="{65D6445A-667E-40C8-815D-3205BBA833F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8" name="Rectangle: Top Corners Rounded 167">
                    <a:extLst>
                      <a:ext uri="{FF2B5EF4-FFF2-40B4-BE49-F238E27FC236}">
                        <a16:creationId xmlns:a16="http://schemas.microsoft.com/office/drawing/2014/main" id="{0FE9D11F-6890-4797-AF85-EA9EA0A4174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9" name="Freeform: Shape 168">
                    <a:extLst>
                      <a:ext uri="{FF2B5EF4-FFF2-40B4-BE49-F238E27FC236}">
                        <a16:creationId xmlns:a16="http://schemas.microsoft.com/office/drawing/2014/main" id="{59F7904F-907B-4C86-BAE5-BDAC38D18337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70" name="Group 169">
                    <a:extLst>
                      <a:ext uri="{FF2B5EF4-FFF2-40B4-BE49-F238E27FC236}">
                        <a16:creationId xmlns:a16="http://schemas.microsoft.com/office/drawing/2014/main" id="{01E03002-AD18-45A4-A16D-F93EAF62B53B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176" name="Rectangle: Rounded Corners 175">
                      <a:extLst>
                        <a:ext uri="{FF2B5EF4-FFF2-40B4-BE49-F238E27FC236}">
                          <a16:creationId xmlns:a16="http://schemas.microsoft.com/office/drawing/2014/main" id="{CC04F6EE-3A38-4F7E-84DA-3BBC575E12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7" name="Rectangle: Rounded Corners 176">
                      <a:extLst>
                        <a:ext uri="{FF2B5EF4-FFF2-40B4-BE49-F238E27FC236}">
                          <a16:creationId xmlns:a16="http://schemas.microsoft.com/office/drawing/2014/main" id="{7B9C486D-7F75-4976-B91C-64BD9AA386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8" name="Rectangle: Rounded Corners 177">
                      <a:extLst>
                        <a:ext uri="{FF2B5EF4-FFF2-40B4-BE49-F238E27FC236}">
                          <a16:creationId xmlns:a16="http://schemas.microsoft.com/office/drawing/2014/main" id="{46624345-864F-4DFC-8B75-E4C81003E9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9" name="Rectangle: Rounded Corners 178">
                      <a:extLst>
                        <a:ext uri="{FF2B5EF4-FFF2-40B4-BE49-F238E27FC236}">
                          <a16:creationId xmlns:a16="http://schemas.microsoft.com/office/drawing/2014/main" id="{4BB81D7C-10A0-4D3E-A46D-5F9B8091D0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71" name="Group 170">
                    <a:extLst>
                      <a:ext uri="{FF2B5EF4-FFF2-40B4-BE49-F238E27FC236}">
                        <a16:creationId xmlns:a16="http://schemas.microsoft.com/office/drawing/2014/main" id="{82C3E4B5-1BDE-4B11-B14A-25EECFD7FA9B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172" name="Rectangle: Rounded Corners 171">
                      <a:extLst>
                        <a:ext uri="{FF2B5EF4-FFF2-40B4-BE49-F238E27FC236}">
                          <a16:creationId xmlns:a16="http://schemas.microsoft.com/office/drawing/2014/main" id="{D07826FA-1E88-4457-AFAB-1C8C9FF552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3" name="Rectangle: Rounded Corners 172">
                      <a:extLst>
                        <a:ext uri="{FF2B5EF4-FFF2-40B4-BE49-F238E27FC236}">
                          <a16:creationId xmlns:a16="http://schemas.microsoft.com/office/drawing/2014/main" id="{0742840A-ACD6-4403-8D39-8C93059386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4" name="Rectangle: Rounded Corners 173">
                      <a:extLst>
                        <a:ext uri="{FF2B5EF4-FFF2-40B4-BE49-F238E27FC236}">
                          <a16:creationId xmlns:a16="http://schemas.microsoft.com/office/drawing/2014/main" id="{86D4A83D-D9C0-4A16-A273-BE4A790B0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5" name="Rectangle: Rounded Corners 174">
                      <a:extLst>
                        <a:ext uri="{FF2B5EF4-FFF2-40B4-BE49-F238E27FC236}">
                          <a16:creationId xmlns:a16="http://schemas.microsoft.com/office/drawing/2014/main" id="{52488D8F-C505-40DF-97D0-45A359A6AC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B2FCE8B1-53D7-434C-A36B-203080D560DB}"/>
                  </a:ext>
                </a:extLst>
              </p:cNvPr>
              <p:cNvGrpSpPr/>
              <p:nvPr/>
            </p:nvGrpSpPr>
            <p:grpSpPr>
              <a:xfrm>
                <a:off x="7289700" y="6185562"/>
                <a:ext cx="1883287" cy="669637"/>
                <a:chOff x="3567582" y="6178022"/>
                <a:chExt cx="1883287" cy="669637"/>
              </a:xfrm>
            </p:grpSpPr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A20E6576-93D9-446B-8AB3-1F335464A1B8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41" name="Group 140">
                  <a:extLst>
                    <a:ext uri="{FF2B5EF4-FFF2-40B4-BE49-F238E27FC236}">
                      <a16:creationId xmlns:a16="http://schemas.microsoft.com/office/drawing/2014/main" id="{10391BDE-F43D-47DE-BFEE-D5085CD5D6FB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142" name="Group 141">
                    <a:extLst>
                      <a:ext uri="{FF2B5EF4-FFF2-40B4-BE49-F238E27FC236}">
                        <a16:creationId xmlns:a16="http://schemas.microsoft.com/office/drawing/2014/main" id="{1883956F-72D0-4782-9DC9-A5AAF7D65ECA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160" name="Circle: Hollow 159">
                      <a:extLst>
                        <a:ext uri="{FF2B5EF4-FFF2-40B4-BE49-F238E27FC236}">
                          <a16:creationId xmlns:a16="http://schemas.microsoft.com/office/drawing/2014/main" id="{8E34CB06-93CC-48F7-8319-30A5979794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61" name="Oval 160">
                      <a:extLst>
                        <a:ext uri="{FF2B5EF4-FFF2-40B4-BE49-F238E27FC236}">
                          <a16:creationId xmlns:a16="http://schemas.microsoft.com/office/drawing/2014/main" id="{89E98DDC-36AA-4B6B-9C56-94850D82BE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3" name="Group 142">
                    <a:extLst>
                      <a:ext uri="{FF2B5EF4-FFF2-40B4-BE49-F238E27FC236}">
                        <a16:creationId xmlns:a16="http://schemas.microsoft.com/office/drawing/2014/main" id="{D1249408-3254-4FCE-9CFB-1AB1D11EA4D0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158" name="Circle: Hollow 157">
                      <a:extLst>
                        <a:ext uri="{FF2B5EF4-FFF2-40B4-BE49-F238E27FC236}">
                          <a16:creationId xmlns:a16="http://schemas.microsoft.com/office/drawing/2014/main" id="{F23959FF-E179-4F47-A0AD-E978B8797B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59" name="Oval 158">
                      <a:extLst>
                        <a:ext uri="{FF2B5EF4-FFF2-40B4-BE49-F238E27FC236}">
                          <a16:creationId xmlns:a16="http://schemas.microsoft.com/office/drawing/2014/main" id="{0D2821C7-56A3-4FC2-8A59-CCEA338B51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144" name="Freeform: Shape 143">
                    <a:extLst>
                      <a:ext uri="{FF2B5EF4-FFF2-40B4-BE49-F238E27FC236}">
                        <a16:creationId xmlns:a16="http://schemas.microsoft.com/office/drawing/2014/main" id="{69E15DA7-8DBE-4ECE-B304-04F4D1843D8B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5" name="Rectangle: Top Corners Rounded 144">
                    <a:extLst>
                      <a:ext uri="{FF2B5EF4-FFF2-40B4-BE49-F238E27FC236}">
                        <a16:creationId xmlns:a16="http://schemas.microsoft.com/office/drawing/2014/main" id="{F495001B-B30F-4A87-808A-FDA13445ADE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6" name="Rectangle: Top Corners Rounded 145">
                    <a:extLst>
                      <a:ext uri="{FF2B5EF4-FFF2-40B4-BE49-F238E27FC236}">
                        <a16:creationId xmlns:a16="http://schemas.microsoft.com/office/drawing/2014/main" id="{3B93BD8D-A2CA-45A9-AD2B-A22FE110BCD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7" name="Freeform: Shape 146">
                    <a:extLst>
                      <a:ext uri="{FF2B5EF4-FFF2-40B4-BE49-F238E27FC236}">
                        <a16:creationId xmlns:a16="http://schemas.microsoft.com/office/drawing/2014/main" id="{0E9486D3-F23B-4C3A-85C3-D2898BDB77B2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48" name="Group 147">
                    <a:extLst>
                      <a:ext uri="{FF2B5EF4-FFF2-40B4-BE49-F238E27FC236}">
                        <a16:creationId xmlns:a16="http://schemas.microsoft.com/office/drawing/2014/main" id="{0FE3987D-48F6-4F89-82C0-961EF70AF472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154" name="Rectangle: Rounded Corners 153">
                      <a:extLst>
                        <a:ext uri="{FF2B5EF4-FFF2-40B4-BE49-F238E27FC236}">
                          <a16:creationId xmlns:a16="http://schemas.microsoft.com/office/drawing/2014/main" id="{1D384821-926E-4E35-A6F3-270FA7B4F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5" name="Rectangle: Rounded Corners 154">
                      <a:extLst>
                        <a:ext uri="{FF2B5EF4-FFF2-40B4-BE49-F238E27FC236}">
                          <a16:creationId xmlns:a16="http://schemas.microsoft.com/office/drawing/2014/main" id="{28C94D3D-C756-4177-916E-07037B2A5E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6" name="Rectangle: Rounded Corners 155">
                      <a:extLst>
                        <a:ext uri="{FF2B5EF4-FFF2-40B4-BE49-F238E27FC236}">
                          <a16:creationId xmlns:a16="http://schemas.microsoft.com/office/drawing/2014/main" id="{BABF3547-B99E-44DA-8325-778A1D66E8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7" name="Rectangle: Rounded Corners 156">
                      <a:extLst>
                        <a:ext uri="{FF2B5EF4-FFF2-40B4-BE49-F238E27FC236}">
                          <a16:creationId xmlns:a16="http://schemas.microsoft.com/office/drawing/2014/main" id="{9AAE8C86-9C2E-43A1-BF3C-F7E66530B0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9" name="Group 148">
                    <a:extLst>
                      <a:ext uri="{FF2B5EF4-FFF2-40B4-BE49-F238E27FC236}">
                        <a16:creationId xmlns:a16="http://schemas.microsoft.com/office/drawing/2014/main" id="{72ABA9F4-2B76-4C10-8DDE-F9CAB6C3B7D8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150" name="Rectangle: Rounded Corners 149">
                      <a:extLst>
                        <a:ext uri="{FF2B5EF4-FFF2-40B4-BE49-F238E27FC236}">
                          <a16:creationId xmlns:a16="http://schemas.microsoft.com/office/drawing/2014/main" id="{0A801442-FFD2-4FFC-92B7-13C11A8947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1" name="Rectangle: Rounded Corners 150">
                      <a:extLst>
                        <a:ext uri="{FF2B5EF4-FFF2-40B4-BE49-F238E27FC236}">
                          <a16:creationId xmlns:a16="http://schemas.microsoft.com/office/drawing/2014/main" id="{31020DA3-BF60-4F0C-834F-45C34024FC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2" name="Rectangle: Rounded Corners 151">
                      <a:extLst>
                        <a:ext uri="{FF2B5EF4-FFF2-40B4-BE49-F238E27FC236}">
                          <a16:creationId xmlns:a16="http://schemas.microsoft.com/office/drawing/2014/main" id="{8862A3B8-770F-4263-A0D2-D6D21BB5F2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3" name="Rectangle: Rounded Corners 152">
                      <a:extLst>
                        <a:ext uri="{FF2B5EF4-FFF2-40B4-BE49-F238E27FC236}">
                          <a16:creationId xmlns:a16="http://schemas.microsoft.com/office/drawing/2014/main" id="{420F0937-358E-48A7-BAC4-70965012F9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E5F7CE34-6B04-4871-BE98-6A521BC89F13}"/>
                  </a:ext>
                </a:extLst>
              </p:cNvPr>
              <p:cNvSpPr/>
              <p:nvPr/>
            </p:nvSpPr>
            <p:spPr>
              <a:xfrm>
                <a:off x="5717795" y="6131792"/>
                <a:ext cx="1357672" cy="439868"/>
              </a:xfrm>
              <a:prstGeom prst="rect">
                <a:avLst/>
              </a:prstGeom>
              <a:solidFill>
                <a:srgbClr val="2E2B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5F8658F-8D74-496B-B89B-21B2A98C848B}"/>
                  </a:ext>
                </a:extLst>
              </p:cNvPr>
              <p:cNvGrpSpPr/>
              <p:nvPr/>
            </p:nvGrpSpPr>
            <p:grpSpPr>
              <a:xfrm>
                <a:off x="2945383" y="5604167"/>
                <a:ext cx="475790" cy="1075846"/>
                <a:chOff x="2945383" y="5604167"/>
                <a:chExt cx="475790" cy="1075846"/>
              </a:xfrm>
            </p:grpSpPr>
            <p:sp>
              <p:nvSpPr>
                <p:cNvPr id="136" name="Rectangle 135">
                  <a:extLst>
                    <a:ext uri="{FF2B5EF4-FFF2-40B4-BE49-F238E27FC236}">
                      <a16:creationId xmlns:a16="http://schemas.microsoft.com/office/drawing/2014/main" id="{BE838215-61EC-415D-BF62-F90E2B83A594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7" name="Rectangle 136">
                  <a:extLst>
                    <a:ext uri="{FF2B5EF4-FFF2-40B4-BE49-F238E27FC236}">
                      <a16:creationId xmlns:a16="http://schemas.microsoft.com/office/drawing/2014/main" id="{2B87280E-8594-4BD6-B6AD-3F4014DBFFC9}"/>
                    </a:ext>
                  </a:extLst>
                </p:cNvPr>
                <p:cNvSpPr/>
                <p:nvPr/>
              </p:nvSpPr>
              <p:spPr>
                <a:xfrm>
                  <a:off x="3101139" y="5604167"/>
                  <a:ext cx="45719" cy="50500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618B24CB-CDF2-49E5-B2AF-275CC4DDB1C2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9" name="Trapezoid 138">
                  <a:extLst>
                    <a:ext uri="{FF2B5EF4-FFF2-40B4-BE49-F238E27FC236}">
                      <a16:creationId xmlns:a16="http://schemas.microsoft.com/office/drawing/2014/main" id="{1A13BDF7-6135-4D96-9422-4E35B8FB7096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AE8D79AB-CC11-4C02-8A9C-2CD03F04FDF7}"/>
                  </a:ext>
                </a:extLst>
              </p:cNvPr>
              <p:cNvGrpSpPr/>
              <p:nvPr/>
            </p:nvGrpSpPr>
            <p:grpSpPr>
              <a:xfrm flipH="1">
                <a:off x="9239228" y="5612054"/>
                <a:ext cx="475790" cy="1075846"/>
                <a:chOff x="2945383" y="5604167"/>
                <a:chExt cx="475790" cy="1075846"/>
              </a:xfrm>
            </p:grpSpPr>
            <p:sp>
              <p:nvSpPr>
                <p:cNvPr id="132" name="Rectangle 131">
                  <a:extLst>
                    <a:ext uri="{FF2B5EF4-FFF2-40B4-BE49-F238E27FC236}">
                      <a16:creationId xmlns:a16="http://schemas.microsoft.com/office/drawing/2014/main" id="{F45EDEEF-1309-4F72-ACFB-D9AB9EF88AD0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3" name="Rectangle 132">
                  <a:extLst>
                    <a:ext uri="{FF2B5EF4-FFF2-40B4-BE49-F238E27FC236}">
                      <a16:creationId xmlns:a16="http://schemas.microsoft.com/office/drawing/2014/main" id="{477D6F71-80F6-4DBD-A9C2-DD01D46D2FEE}"/>
                    </a:ext>
                  </a:extLst>
                </p:cNvPr>
                <p:cNvSpPr/>
                <p:nvPr/>
              </p:nvSpPr>
              <p:spPr>
                <a:xfrm>
                  <a:off x="3101139" y="5604167"/>
                  <a:ext cx="45719" cy="50500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E77A98B1-FC92-44DE-8305-A61F3F6706EB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5" name="Trapezoid 134">
                  <a:extLst>
                    <a:ext uri="{FF2B5EF4-FFF2-40B4-BE49-F238E27FC236}">
                      <a16:creationId xmlns:a16="http://schemas.microsoft.com/office/drawing/2014/main" id="{31EC09C8-EC13-4ABD-B6C8-BA2F75ACE102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CE0B34E9-6E61-4AD2-9664-AE9D4B4569EB}"/>
                </a:ext>
              </a:extLst>
            </p:cNvPr>
            <p:cNvGrpSpPr/>
            <p:nvPr/>
          </p:nvGrpSpPr>
          <p:grpSpPr>
            <a:xfrm>
              <a:off x="12170544" y="3552847"/>
              <a:ext cx="2409424" cy="346534"/>
              <a:chOff x="7551957" y="3337076"/>
              <a:chExt cx="6769635" cy="973639"/>
            </a:xfrm>
          </p:grpSpPr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DECF6CD6-3A3C-4226-8039-3E6001337D48}"/>
                  </a:ext>
                </a:extLst>
              </p:cNvPr>
              <p:cNvSpPr/>
              <p:nvPr/>
            </p:nvSpPr>
            <p:spPr>
              <a:xfrm>
                <a:off x="7951579" y="3519956"/>
                <a:ext cx="6029231" cy="31919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0C31F77F-E95D-4685-834F-7F007AB2E22A}"/>
                  </a:ext>
                </a:extLst>
              </p:cNvPr>
              <p:cNvSpPr/>
              <p:nvPr/>
            </p:nvSpPr>
            <p:spPr>
              <a:xfrm>
                <a:off x="8118810" y="3337076"/>
                <a:ext cx="5675919" cy="227613"/>
              </a:xfrm>
              <a:prstGeom prst="rect">
                <a:avLst/>
              </a:prstGeom>
              <a:solidFill>
                <a:srgbClr val="F693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E5E18AB8-845F-4187-A449-B14F9F88FBD4}"/>
                  </a:ext>
                </a:extLst>
              </p:cNvPr>
              <p:cNvGrpSpPr/>
              <p:nvPr/>
            </p:nvGrpSpPr>
            <p:grpSpPr>
              <a:xfrm>
                <a:off x="8174156" y="3633538"/>
                <a:ext cx="1883287" cy="669637"/>
                <a:chOff x="3567582" y="6178022"/>
                <a:chExt cx="1883287" cy="669637"/>
              </a:xfrm>
            </p:grpSpPr>
            <p:sp>
              <p:nvSpPr>
                <p:cNvPr id="260" name="Rectangle 259">
                  <a:extLst>
                    <a:ext uri="{FF2B5EF4-FFF2-40B4-BE49-F238E27FC236}">
                      <a16:creationId xmlns:a16="http://schemas.microsoft.com/office/drawing/2014/main" id="{8E87FBDD-34C8-40B7-98E2-B87B4519D215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F84E404E-7802-47D4-94DB-CF11F6F7F720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262" name="Group 261">
                    <a:extLst>
                      <a:ext uri="{FF2B5EF4-FFF2-40B4-BE49-F238E27FC236}">
                        <a16:creationId xmlns:a16="http://schemas.microsoft.com/office/drawing/2014/main" id="{C0FC6994-45FF-4F19-B3CC-249BD3AE862B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280" name="Circle: Hollow 279">
                      <a:extLst>
                        <a:ext uri="{FF2B5EF4-FFF2-40B4-BE49-F238E27FC236}">
                          <a16:creationId xmlns:a16="http://schemas.microsoft.com/office/drawing/2014/main" id="{17240DC6-CD2D-4619-8B64-CCA3F2277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1" name="Oval 280">
                      <a:extLst>
                        <a:ext uri="{FF2B5EF4-FFF2-40B4-BE49-F238E27FC236}">
                          <a16:creationId xmlns:a16="http://schemas.microsoft.com/office/drawing/2014/main" id="{DD42277C-88CC-45B3-8AC4-8998DEEE84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63" name="Group 262">
                    <a:extLst>
                      <a:ext uri="{FF2B5EF4-FFF2-40B4-BE49-F238E27FC236}">
                        <a16:creationId xmlns:a16="http://schemas.microsoft.com/office/drawing/2014/main" id="{FD3140BA-3238-4F17-871A-F3B9C3DAB9BD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278" name="Circle: Hollow 277">
                      <a:extLst>
                        <a:ext uri="{FF2B5EF4-FFF2-40B4-BE49-F238E27FC236}">
                          <a16:creationId xmlns:a16="http://schemas.microsoft.com/office/drawing/2014/main" id="{BA89EC7C-530B-4BE0-909E-33EFB4FD82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79" name="Oval 278">
                      <a:extLst>
                        <a:ext uri="{FF2B5EF4-FFF2-40B4-BE49-F238E27FC236}">
                          <a16:creationId xmlns:a16="http://schemas.microsoft.com/office/drawing/2014/main" id="{8C8D57F4-FE06-4180-91A2-5DECF33165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264" name="Freeform: Shape 263">
                    <a:extLst>
                      <a:ext uri="{FF2B5EF4-FFF2-40B4-BE49-F238E27FC236}">
                        <a16:creationId xmlns:a16="http://schemas.microsoft.com/office/drawing/2014/main" id="{FA04BC57-72A9-432F-A1AF-4A6B1C94DB02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5" name="Rectangle: Top Corners Rounded 264">
                    <a:extLst>
                      <a:ext uri="{FF2B5EF4-FFF2-40B4-BE49-F238E27FC236}">
                        <a16:creationId xmlns:a16="http://schemas.microsoft.com/office/drawing/2014/main" id="{A3AE322D-58B4-45F8-9BCB-326AA42A286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6" name="Rectangle: Top Corners Rounded 265">
                    <a:extLst>
                      <a:ext uri="{FF2B5EF4-FFF2-40B4-BE49-F238E27FC236}">
                        <a16:creationId xmlns:a16="http://schemas.microsoft.com/office/drawing/2014/main" id="{11DE7F3B-CE4A-4BD8-97D1-AE9FBE0BFC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5BE1D774-FD6D-4DD5-BEB8-BB7DC7372085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268" name="Group 267">
                    <a:extLst>
                      <a:ext uri="{FF2B5EF4-FFF2-40B4-BE49-F238E27FC236}">
                        <a16:creationId xmlns:a16="http://schemas.microsoft.com/office/drawing/2014/main" id="{0EA5EB20-2CFD-4299-A1A3-294CC979F6DC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274" name="Rectangle: Rounded Corners 273">
                      <a:extLst>
                        <a:ext uri="{FF2B5EF4-FFF2-40B4-BE49-F238E27FC236}">
                          <a16:creationId xmlns:a16="http://schemas.microsoft.com/office/drawing/2014/main" id="{50B728E3-17A1-4C3F-A6EE-A70E6E5AE3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5" name="Rectangle: Rounded Corners 274">
                      <a:extLst>
                        <a:ext uri="{FF2B5EF4-FFF2-40B4-BE49-F238E27FC236}">
                          <a16:creationId xmlns:a16="http://schemas.microsoft.com/office/drawing/2014/main" id="{2CAD7412-913D-4241-88D4-B20BDCC13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6" name="Rectangle: Rounded Corners 275">
                      <a:extLst>
                        <a:ext uri="{FF2B5EF4-FFF2-40B4-BE49-F238E27FC236}">
                          <a16:creationId xmlns:a16="http://schemas.microsoft.com/office/drawing/2014/main" id="{C5DC4306-4BDB-4FED-9444-078C69E8D3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7" name="Rectangle: Rounded Corners 276">
                      <a:extLst>
                        <a:ext uri="{FF2B5EF4-FFF2-40B4-BE49-F238E27FC236}">
                          <a16:creationId xmlns:a16="http://schemas.microsoft.com/office/drawing/2014/main" id="{2EA328E8-F680-4753-9FB4-B2585E1D9E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69" name="Group 268">
                    <a:extLst>
                      <a:ext uri="{FF2B5EF4-FFF2-40B4-BE49-F238E27FC236}">
                        <a16:creationId xmlns:a16="http://schemas.microsoft.com/office/drawing/2014/main" id="{12434C9D-06D1-4596-8B30-0390235DDBB6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270" name="Rectangle: Rounded Corners 269">
                      <a:extLst>
                        <a:ext uri="{FF2B5EF4-FFF2-40B4-BE49-F238E27FC236}">
                          <a16:creationId xmlns:a16="http://schemas.microsoft.com/office/drawing/2014/main" id="{36F43177-1770-4A6F-A2CB-860DF41A87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1" name="Rectangle: Rounded Corners 270">
                      <a:extLst>
                        <a:ext uri="{FF2B5EF4-FFF2-40B4-BE49-F238E27FC236}">
                          <a16:creationId xmlns:a16="http://schemas.microsoft.com/office/drawing/2014/main" id="{0D48BD11-7FF8-4E7C-AF1E-733A54836F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2" name="Rectangle: Rounded Corners 271">
                      <a:extLst>
                        <a:ext uri="{FF2B5EF4-FFF2-40B4-BE49-F238E27FC236}">
                          <a16:creationId xmlns:a16="http://schemas.microsoft.com/office/drawing/2014/main" id="{18613431-8441-4885-B858-00B04199C4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3" name="Rectangle: Rounded Corners 272">
                      <a:extLst>
                        <a:ext uri="{FF2B5EF4-FFF2-40B4-BE49-F238E27FC236}">
                          <a16:creationId xmlns:a16="http://schemas.microsoft.com/office/drawing/2014/main" id="{E9F46078-E0C1-45E5-A764-089C5DDB45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0BA21BC6-29C3-47FE-855E-0F71BAEDD00B}"/>
                  </a:ext>
                </a:extLst>
              </p:cNvPr>
              <p:cNvGrpSpPr/>
              <p:nvPr/>
            </p:nvGrpSpPr>
            <p:grpSpPr>
              <a:xfrm>
                <a:off x="11896274" y="3641078"/>
                <a:ext cx="1883287" cy="669637"/>
                <a:chOff x="3567582" y="6178022"/>
                <a:chExt cx="1883287" cy="669637"/>
              </a:xfrm>
            </p:grpSpPr>
            <p:sp>
              <p:nvSpPr>
                <p:cNvPr id="238" name="Rectangle 237">
                  <a:extLst>
                    <a:ext uri="{FF2B5EF4-FFF2-40B4-BE49-F238E27FC236}">
                      <a16:creationId xmlns:a16="http://schemas.microsoft.com/office/drawing/2014/main" id="{C0552170-808C-4600-826F-C07B33598F50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39" name="Group 238">
                  <a:extLst>
                    <a:ext uri="{FF2B5EF4-FFF2-40B4-BE49-F238E27FC236}">
                      <a16:creationId xmlns:a16="http://schemas.microsoft.com/office/drawing/2014/main" id="{8D114E0E-F0F7-4431-AD9D-FD68616B92CB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240" name="Group 239">
                    <a:extLst>
                      <a:ext uri="{FF2B5EF4-FFF2-40B4-BE49-F238E27FC236}">
                        <a16:creationId xmlns:a16="http://schemas.microsoft.com/office/drawing/2014/main" id="{7A066733-6392-4B79-95AA-5AD5BDDEDA2D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258" name="Circle: Hollow 257">
                      <a:extLst>
                        <a:ext uri="{FF2B5EF4-FFF2-40B4-BE49-F238E27FC236}">
                          <a16:creationId xmlns:a16="http://schemas.microsoft.com/office/drawing/2014/main" id="{0D3D2E19-2A9F-486A-9E5D-298BB10F13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59" name="Oval 258">
                      <a:extLst>
                        <a:ext uri="{FF2B5EF4-FFF2-40B4-BE49-F238E27FC236}">
                          <a16:creationId xmlns:a16="http://schemas.microsoft.com/office/drawing/2014/main" id="{179C176D-A3A2-45A1-90E8-6FAA3BC3D1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41" name="Group 240">
                    <a:extLst>
                      <a:ext uri="{FF2B5EF4-FFF2-40B4-BE49-F238E27FC236}">
                        <a16:creationId xmlns:a16="http://schemas.microsoft.com/office/drawing/2014/main" id="{F5B923EE-C636-4311-98AF-259518D793F7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256" name="Circle: Hollow 255">
                      <a:extLst>
                        <a:ext uri="{FF2B5EF4-FFF2-40B4-BE49-F238E27FC236}">
                          <a16:creationId xmlns:a16="http://schemas.microsoft.com/office/drawing/2014/main" id="{FC4B01E3-0101-4379-94F0-067CCAED17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57" name="Oval 256">
                      <a:extLst>
                        <a:ext uri="{FF2B5EF4-FFF2-40B4-BE49-F238E27FC236}">
                          <a16:creationId xmlns:a16="http://schemas.microsoft.com/office/drawing/2014/main" id="{6B13D8D8-D3DF-4E55-B140-EDAD5E79C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242" name="Freeform: Shape 241">
                    <a:extLst>
                      <a:ext uri="{FF2B5EF4-FFF2-40B4-BE49-F238E27FC236}">
                        <a16:creationId xmlns:a16="http://schemas.microsoft.com/office/drawing/2014/main" id="{BBF7F594-CC10-4284-A9F7-3003330FB533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3" name="Rectangle: Top Corners Rounded 242">
                    <a:extLst>
                      <a:ext uri="{FF2B5EF4-FFF2-40B4-BE49-F238E27FC236}">
                        <a16:creationId xmlns:a16="http://schemas.microsoft.com/office/drawing/2014/main" id="{8AB541A5-DCB9-45D6-8E1B-A0C622C4FA8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4" name="Rectangle: Top Corners Rounded 243">
                    <a:extLst>
                      <a:ext uri="{FF2B5EF4-FFF2-40B4-BE49-F238E27FC236}">
                        <a16:creationId xmlns:a16="http://schemas.microsoft.com/office/drawing/2014/main" id="{B0431277-F207-4B6F-A234-97303B9A481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id="{7FEC4A70-7777-46D0-8959-D712A19FC173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246" name="Group 245">
                    <a:extLst>
                      <a:ext uri="{FF2B5EF4-FFF2-40B4-BE49-F238E27FC236}">
                        <a16:creationId xmlns:a16="http://schemas.microsoft.com/office/drawing/2014/main" id="{F4ECB570-CF5E-4A32-839D-09548E8B0272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252" name="Rectangle: Rounded Corners 251">
                      <a:extLst>
                        <a:ext uri="{FF2B5EF4-FFF2-40B4-BE49-F238E27FC236}">
                          <a16:creationId xmlns:a16="http://schemas.microsoft.com/office/drawing/2014/main" id="{BB0382AB-5159-4D92-A967-2C01D0531D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3" name="Rectangle: Rounded Corners 252">
                      <a:extLst>
                        <a:ext uri="{FF2B5EF4-FFF2-40B4-BE49-F238E27FC236}">
                          <a16:creationId xmlns:a16="http://schemas.microsoft.com/office/drawing/2014/main" id="{C0AD2198-8807-4D80-89CD-499A4A883C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4" name="Rectangle: Rounded Corners 253">
                      <a:extLst>
                        <a:ext uri="{FF2B5EF4-FFF2-40B4-BE49-F238E27FC236}">
                          <a16:creationId xmlns:a16="http://schemas.microsoft.com/office/drawing/2014/main" id="{8B074077-F973-415C-BA31-42ACE9762C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5" name="Rectangle: Rounded Corners 254">
                      <a:extLst>
                        <a:ext uri="{FF2B5EF4-FFF2-40B4-BE49-F238E27FC236}">
                          <a16:creationId xmlns:a16="http://schemas.microsoft.com/office/drawing/2014/main" id="{CDA95738-2B4F-4D4D-B76F-2C38A18413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47" name="Group 246">
                    <a:extLst>
                      <a:ext uri="{FF2B5EF4-FFF2-40B4-BE49-F238E27FC236}">
                        <a16:creationId xmlns:a16="http://schemas.microsoft.com/office/drawing/2014/main" id="{5D5C2DF0-A031-43C0-A905-F4DCB9BE3B43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248" name="Rectangle: Rounded Corners 247">
                      <a:extLst>
                        <a:ext uri="{FF2B5EF4-FFF2-40B4-BE49-F238E27FC236}">
                          <a16:creationId xmlns:a16="http://schemas.microsoft.com/office/drawing/2014/main" id="{617E6A13-BC99-49B3-9959-227984F791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49" name="Rectangle: Rounded Corners 248">
                      <a:extLst>
                        <a:ext uri="{FF2B5EF4-FFF2-40B4-BE49-F238E27FC236}">
                          <a16:creationId xmlns:a16="http://schemas.microsoft.com/office/drawing/2014/main" id="{82A25FB6-C3D9-4430-ADB2-8B5D88584E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0" name="Rectangle: Rounded Corners 249">
                      <a:extLst>
                        <a:ext uri="{FF2B5EF4-FFF2-40B4-BE49-F238E27FC236}">
                          <a16:creationId xmlns:a16="http://schemas.microsoft.com/office/drawing/2014/main" id="{8E7F6571-8CA1-4AAB-B8F7-0FD61A83DB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1" name="Rectangle: Rounded Corners 250">
                      <a:extLst>
                        <a:ext uri="{FF2B5EF4-FFF2-40B4-BE49-F238E27FC236}">
                          <a16:creationId xmlns:a16="http://schemas.microsoft.com/office/drawing/2014/main" id="{3524A732-836F-4E08-A783-08B0E9DB01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EF116A9C-10ED-40C1-A4FE-71E5D0727DA1}"/>
                  </a:ext>
                </a:extLst>
              </p:cNvPr>
              <p:cNvSpPr/>
              <p:nvPr/>
            </p:nvSpPr>
            <p:spPr>
              <a:xfrm>
                <a:off x="10324369" y="3587308"/>
                <a:ext cx="1357672" cy="439868"/>
              </a:xfrm>
              <a:prstGeom prst="rect">
                <a:avLst/>
              </a:prstGeom>
              <a:solidFill>
                <a:srgbClr val="2E2B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5EFCCFFF-7183-42DC-8608-87E4B2958C34}"/>
                  </a:ext>
                </a:extLst>
              </p:cNvPr>
              <p:cNvGrpSpPr/>
              <p:nvPr/>
            </p:nvGrpSpPr>
            <p:grpSpPr>
              <a:xfrm>
                <a:off x="7551957" y="3514829"/>
                <a:ext cx="475790" cy="620700"/>
                <a:chOff x="2945383" y="6059313"/>
                <a:chExt cx="475790" cy="620700"/>
              </a:xfrm>
            </p:grpSpPr>
            <p:sp>
              <p:nvSpPr>
                <p:cNvPr id="235" name="Rectangle 234">
                  <a:extLst>
                    <a:ext uri="{FF2B5EF4-FFF2-40B4-BE49-F238E27FC236}">
                      <a16:creationId xmlns:a16="http://schemas.microsoft.com/office/drawing/2014/main" id="{941BF371-D88F-4396-A244-7692C0327E27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922B494D-B272-4AD8-B3F0-7DD513D340AC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7" name="Trapezoid 236">
                  <a:extLst>
                    <a:ext uri="{FF2B5EF4-FFF2-40B4-BE49-F238E27FC236}">
                      <a16:creationId xmlns:a16="http://schemas.microsoft.com/office/drawing/2014/main" id="{B65F468D-5D92-49C4-88B5-7B6B7C4C74BF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31" name="Group 230">
                <a:extLst>
                  <a:ext uri="{FF2B5EF4-FFF2-40B4-BE49-F238E27FC236}">
                    <a16:creationId xmlns:a16="http://schemas.microsoft.com/office/drawing/2014/main" id="{3A78AB21-4BBE-411F-8FF2-46E2FAC7AF88}"/>
                  </a:ext>
                </a:extLst>
              </p:cNvPr>
              <p:cNvGrpSpPr/>
              <p:nvPr/>
            </p:nvGrpSpPr>
            <p:grpSpPr>
              <a:xfrm flipH="1">
                <a:off x="13845802" y="3522716"/>
                <a:ext cx="475790" cy="620700"/>
                <a:chOff x="2945383" y="6059313"/>
                <a:chExt cx="475790" cy="620700"/>
              </a:xfrm>
            </p:grpSpPr>
            <p:sp>
              <p:nvSpPr>
                <p:cNvPr id="232" name="Rectangle 231">
                  <a:extLst>
                    <a:ext uri="{FF2B5EF4-FFF2-40B4-BE49-F238E27FC236}">
                      <a16:creationId xmlns:a16="http://schemas.microsoft.com/office/drawing/2014/main" id="{CF27EE3E-8B49-45BC-BAAC-8DEB451EB49B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F270B137-A82A-48C6-A000-9794F34D0E90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4" name="Trapezoid 233">
                  <a:extLst>
                    <a:ext uri="{FF2B5EF4-FFF2-40B4-BE49-F238E27FC236}">
                      <a16:creationId xmlns:a16="http://schemas.microsoft.com/office/drawing/2014/main" id="{E89747BD-8915-48BF-B4F6-44E85F6872D6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6C728AE4-D2AB-484F-B67B-F430262B2F4D}"/>
                </a:ext>
              </a:extLst>
            </p:cNvPr>
            <p:cNvGrpSpPr/>
            <p:nvPr/>
          </p:nvGrpSpPr>
          <p:grpSpPr>
            <a:xfrm>
              <a:off x="14569294" y="3555361"/>
              <a:ext cx="2409424" cy="346534"/>
              <a:chOff x="7551957" y="3337076"/>
              <a:chExt cx="6769635" cy="973639"/>
            </a:xfrm>
          </p:grpSpPr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2F328ED0-3D27-4D8A-B970-12F0ABA254E1}"/>
                  </a:ext>
                </a:extLst>
              </p:cNvPr>
              <p:cNvSpPr/>
              <p:nvPr/>
            </p:nvSpPr>
            <p:spPr>
              <a:xfrm>
                <a:off x="7951578" y="3519956"/>
                <a:ext cx="6029231" cy="31919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id="{AFDBB089-4BB8-41A2-8DD4-E05A6DE51E16}"/>
                  </a:ext>
                </a:extLst>
              </p:cNvPr>
              <p:cNvSpPr/>
              <p:nvPr/>
            </p:nvSpPr>
            <p:spPr>
              <a:xfrm>
                <a:off x="8118810" y="3337076"/>
                <a:ext cx="5675919" cy="227613"/>
              </a:xfrm>
              <a:prstGeom prst="rect">
                <a:avLst/>
              </a:prstGeom>
              <a:solidFill>
                <a:srgbClr val="F693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860A1ED1-1B3D-447B-BAB9-6B9FEA18E21B}"/>
                  </a:ext>
                </a:extLst>
              </p:cNvPr>
              <p:cNvGrpSpPr/>
              <p:nvPr/>
            </p:nvGrpSpPr>
            <p:grpSpPr>
              <a:xfrm>
                <a:off x="8174156" y="3633538"/>
                <a:ext cx="1883287" cy="669637"/>
                <a:chOff x="3567582" y="6178022"/>
                <a:chExt cx="1883287" cy="669637"/>
              </a:xfrm>
            </p:grpSpPr>
            <p:sp>
              <p:nvSpPr>
                <p:cNvPr id="318" name="Rectangle 317">
                  <a:extLst>
                    <a:ext uri="{FF2B5EF4-FFF2-40B4-BE49-F238E27FC236}">
                      <a16:creationId xmlns:a16="http://schemas.microsoft.com/office/drawing/2014/main" id="{721E99EE-1D72-405E-BAE3-059B9FD6B7FD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19" name="Group 318">
                  <a:extLst>
                    <a:ext uri="{FF2B5EF4-FFF2-40B4-BE49-F238E27FC236}">
                      <a16:creationId xmlns:a16="http://schemas.microsoft.com/office/drawing/2014/main" id="{67D70856-D7B1-43AF-A06B-79FE9F52EE3B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320" name="Group 319">
                    <a:extLst>
                      <a:ext uri="{FF2B5EF4-FFF2-40B4-BE49-F238E27FC236}">
                        <a16:creationId xmlns:a16="http://schemas.microsoft.com/office/drawing/2014/main" id="{F2FA33F3-E9CB-4369-ABD1-7C03D4DC8A89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338" name="Circle: Hollow 337">
                      <a:extLst>
                        <a:ext uri="{FF2B5EF4-FFF2-40B4-BE49-F238E27FC236}">
                          <a16:creationId xmlns:a16="http://schemas.microsoft.com/office/drawing/2014/main" id="{FC02D2D3-C221-4086-86DB-AEF1688AC2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9" name="Oval 338">
                      <a:extLst>
                        <a:ext uri="{FF2B5EF4-FFF2-40B4-BE49-F238E27FC236}">
                          <a16:creationId xmlns:a16="http://schemas.microsoft.com/office/drawing/2014/main" id="{B080C389-53FB-4173-B223-3BC4476052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321" name="Group 320">
                    <a:extLst>
                      <a:ext uri="{FF2B5EF4-FFF2-40B4-BE49-F238E27FC236}">
                        <a16:creationId xmlns:a16="http://schemas.microsoft.com/office/drawing/2014/main" id="{7BFA069F-CE72-45B8-B37B-8F8E2CF25C79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336" name="Circle: Hollow 335">
                      <a:extLst>
                        <a:ext uri="{FF2B5EF4-FFF2-40B4-BE49-F238E27FC236}">
                          <a16:creationId xmlns:a16="http://schemas.microsoft.com/office/drawing/2014/main" id="{5DDD5FC2-FF53-4BDE-84DC-E68289F6D4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7" name="Oval 336">
                      <a:extLst>
                        <a:ext uri="{FF2B5EF4-FFF2-40B4-BE49-F238E27FC236}">
                          <a16:creationId xmlns:a16="http://schemas.microsoft.com/office/drawing/2014/main" id="{FF25748F-B505-4B52-9AC4-59A2557B25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322" name="Freeform: Shape 321">
                    <a:extLst>
                      <a:ext uri="{FF2B5EF4-FFF2-40B4-BE49-F238E27FC236}">
                        <a16:creationId xmlns:a16="http://schemas.microsoft.com/office/drawing/2014/main" id="{ED5EC72D-C3D0-4ACC-927D-027DDE12B222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3" name="Rectangle: Top Corners Rounded 322">
                    <a:extLst>
                      <a:ext uri="{FF2B5EF4-FFF2-40B4-BE49-F238E27FC236}">
                        <a16:creationId xmlns:a16="http://schemas.microsoft.com/office/drawing/2014/main" id="{ADE19828-FAF2-4B65-AE8D-5429AB0EB3D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4" name="Rectangle: Top Corners Rounded 323">
                    <a:extLst>
                      <a:ext uri="{FF2B5EF4-FFF2-40B4-BE49-F238E27FC236}">
                        <a16:creationId xmlns:a16="http://schemas.microsoft.com/office/drawing/2014/main" id="{18AB7283-D164-42A2-A723-81CE4C01FB3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5" name="Freeform: Shape 324">
                    <a:extLst>
                      <a:ext uri="{FF2B5EF4-FFF2-40B4-BE49-F238E27FC236}">
                        <a16:creationId xmlns:a16="http://schemas.microsoft.com/office/drawing/2014/main" id="{8C0DCF64-B7CD-49F0-B014-7957B73DF604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326" name="Group 325">
                    <a:extLst>
                      <a:ext uri="{FF2B5EF4-FFF2-40B4-BE49-F238E27FC236}">
                        <a16:creationId xmlns:a16="http://schemas.microsoft.com/office/drawing/2014/main" id="{2FCA9B7D-BA04-431E-A0AF-8DF9D11AFE49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332" name="Rectangle: Rounded Corners 331">
                      <a:extLst>
                        <a:ext uri="{FF2B5EF4-FFF2-40B4-BE49-F238E27FC236}">
                          <a16:creationId xmlns:a16="http://schemas.microsoft.com/office/drawing/2014/main" id="{DC0619B0-EBA9-40F4-9B91-3D80E13B53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3" name="Rectangle: Rounded Corners 332">
                      <a:extLst>
                        <a:ext uri="{FF2B5EF4-FFF2-40B4-BE49-F238E27FC236}">
                          <a16:creationId xmlns:a16="http://schemas.microsoft.com/office/drawing/2014/main" id="{C642C578-D594-43A1-9BD6-B5CEA237A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4" name="Rectangle: Rounded Corners 333">
                      <a:extLst>
                        <a:ext uri="{FF2B5EF4-FFF2-40B4-BE49-F238E27FC236}">
                          <a16:creationId xmlns:a16="http://schemas.microsoft.com/office/drawing/2014/main" id="{8396B3DF-407C-49C2-BA6C-4EBB07D847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5" name="Rectangle: Rounded Corners 334">
                      <a:extLst>
                        <a:ext uri="{FF2B5EF4-FFF2-40B4-BE49-F238E27FC236}">
                          <a16:creationId xmlns:a16="http://schemas.microsoft.com/office/drawing/2014/main" id="{51B38F7F-9317-4F77-82C1-AAE933C17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327" name="Group 326">
                    <a:extLst>
                      <a:ext uri="{FF2B5EF4-FFF2-40B4-BE49-F238E27FC236}">
                        <a16:creationId xmlns:a16="http://schemas.microsoft.com/office/drawing/2014/main" id="{5D18FFBD-1047-4571-A184-EA14C960C64C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328" name="Rectangle: Rounded Corners 327">
                      <a:extLst>
                        <a:ext uri="{FF2B5EF4-FFF2-40B4-BE49-F238E27FC236}">
                          <a16:creationId xmlns:a16="http://schemas.microsoft.com/office/drawing/2014/main" id="{64981368-5A86-4DA4-B596-0DF6ECAE99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29" name="Rectangle: Rounded Corners 328">
                      <a:extLst>
                        <a:ext uri="{FF2B5EF4-FFF2-40B4-BE49-F238E27FC236}">
                          <a16:creationId xmlns:a16="http://schemas.microsoft.com/office/drawing/2014/main" id="{DBD87933-6407-48AC-8076-C8435D9E71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0" name="Rectangle: Rounded Corners 329">
                      <a:extLst>
                        <a:ext uri="{FF2B5EF4-FFF2-40B4-BE49-F238E27FC236}">
                          <a16:creationId xmlns:a16="http://schemas.microsoft.com/office/drawing/2014/main" id="{BFF5B62D-0206-40D1-AFBC-B6EADAC8E6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1" name="Rectangle: Rounded Corners 330">
                      <a:extLst>
                        <a:ext uri="{FF2B5EF4-FFF2-40B4-BE49-F238E27FC236}">
                          <a16:creationId xmlns:a16="http://schemas.microsoft.com/office/drawing/2014/main" id="{7A58A525-66C4-43D4-9DA9-1CAF77D0D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95BDA884-C4A0-4540-ADFE-B9085B88AE89}"/>
                  </a:ext>
                </a:extLst>
              </p:cNvPr>
              <p:cNvGrpSpPr/>
              <p:nvPr/>
            </p:nvGrpSpPr>
            <p:grpSpPr>
              <a:xfrm>
                <a:off x="11896274" y="3641078"/>
                <a:ext cx="1883287" cy="669637"/>
                <a:chOff x="3567582" y="6178022"/>
                <a:chExt cx="1883287" cy="669637"/>
              </a:xfrm>
            </p:grpSpPr>
            <p:sp>
              <p:nvSpPr>
                <p:cNvPr id="296" name="Rectangle 295">
                  <a:extLst>
                    <a:ext uri="{FF2B5EF4-FFF2-40B4-BE49-F238E27FC236}">
                      <a16:creationId xmlns:a16="http://schemas.microsoft.com/office/drawing/2014/main" id="{B9DFB1CC-3D2F-4EBA-A554-F59D6E3C209D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97" name="Group 296">
                  <a:extLst>
                    <a:ext uri="{FF2B5EF4-FFF2-40B4-BE49-F238E27FC236}">
                      <a16:creationId xmlns:a16="http://schemas.microsoft.com/office/drawing/2014/main" id="{8C6246C6-D1D9-43C5-87EC-88BA37EDB885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298" name="Group 297">
                    <a:extLst>
                      <a:ext uri="{FF2B5EF4-FFF2-40B4-BE49-F238E27FC236}">
                        <a16:creationId xmlns:a16="http://schemas.microsoft.com/office/drawing/2014/main" id="{BF00819E-B22C-4AC5-88AC-2B2D5E3B685E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316" name="Circle: Hollow 315">
                      <a:extLst>
                        <a:ext uri="{FF2B5EF4-FFF2-40B4-BE49-F238E27FC236}">
                          <a16:creationId xmlns:a16="http://schemas.microsoft.com/office/drawing/2014/main" id="{51A2E0C2-0AB4-4894-B37C-8CD5BFB9F3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17" name="Oval 316">
                      <a:extLst>
                        <a:ext uri="{FF2B5EF4-FFF2-40B4-BE49-F238E27FC236}">
                          <a16:creationId xmlns:a16="http://schemas.microsoft.com/office/drawing/2014/main" id="{1DF88241-951E-45BF-B941-AA568E3B41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99" name="Group 298">
                    <a:extLst>
                      <a:ext uri="{FF2B5EF4-FFF2-40B4-BE49-F238E27FC236}">
                        <a16:creationId xmlns:a16="http://schemas.microsoft.com/office/drawing/2014/main" id="{5239D5B9-3CA3-4715-AB44-793187844215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314" name="Circle: Hollow 313">
                      <a:extLst>
                        <a:ext uri="{FF2B5EF4-FFF2-40B4-BE49-F238E27FC236}">
                          <a16:creationId xmlns:a16="http://schemas.microsoft.com/office/drawing/2014/main" id="{72F87BE7-9FCC-4654-AF27-285AD13C9C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15" name="Oval 314">
                      <a:extLst>
                        <a:ext uri="{FF2B5EF4-FFF2-40B4-BE49-F238E27FC236}">
                          <a16:creationId xmlns:a16="http://schemas.microsoft.com/office/drawing/2014/main" id="{A14B7F4A-46C6-4868-9E07-3ED0DC61B9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300" name="Freeform: Shape 299">
                    <a:extLst>
                      <a:ext uri="{FF2B5EF4-FFF2-40B4-BE49-F238E27FC236}">
                        <a16:creationId xmlns:a16="http://schemas.microsoft.com/office/drawing/2014/main" id="{1AC2259C-7AFF-4FFD-8C9B-E17186E9AF5F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1" name="Rectangle: Top Corners Rounded 300">
                    <a:extLst>
                      <a:ext uri="{FF2B5EF4-FFF2-40B4-BE49-F238E27FC236}">
                        <a16:creationId xmlns:a16="http://schemas.microsoft.com/office/drawing/2014/main" id="{FEBC1A72-64D2-40DA-A97B-DA6E83DF4C9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2" name="Rectangle: Top Corners Rounded 301">
                    <a:extLst>
                      <a:ext uri="{FF2B5EF4-FFF2-40B4-BE49-F238E27FC236}">
                        <a16:creationId xmlns:a16="http://schemas.microsoft.com/office/drawing/2014/main" id="{F0649DF4-E099-42BA-AFA0-DB68CD5F8F6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3" name="Freeform: Shape 302">
                    <a:extLst>
                      <a:ext uri="{FF2B5EF4-FFF2-40B4-BE49-F238E27FC236}">
                        <a16:creationId xmlns:a16="http://schemas.microsoft.com/office/drawing/2014/main" id="{F11F5B67-8FCB-4709-92A0-A6DD98FD8FAA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304" name="Group 303">
                    <a:extLst>
                      <a:ext uri="{FF2B5EF4-FFF2-40B4-BE49-F238E27FC236}">
                        <a16:creationId xmlns:a16="http://schemas.microsoft.com/office/drawing/2014/main" id="{FE5D2E60-2E07-4EDB-B0E0-6B23FAF33528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310" name="Rectangle: Rounded Corners 309">
                      <a:extLst>
                        <a:ext uri="{FF2B5EF4-FFF2-40B4-BE49-F238E27FC236}">
                          <a16:creationId xmlns:a16="http://schemas.microsoft.com/office/drawing/2014/main" id="{27C105DD-D244-44E0-B29B-4D20702167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11" name="Rectangle: Rounded Corners 310">
                      <a:extLst>
                        <a:ext uri="{FF2B5EF4-FFF2-40B4-BE49-F238E27FC236}">
                          <a16:creationId xmlns:a16="http://schemas.microsoft.com/office/drawing/2014/main" id="{A08330B8-6563-4D9C-A973-D23A2C36B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12" name="Rectangle: Rounded Corners 311">
                      <a:extLst>
                        <a:ext uri="{FF2B5EF4-FFF2-40B4-BE49-F238E27FC236}">
                          <a16:creationId xmlns:a16="http://schemas.microsoft.com/office/drawing/2014/main" id="{2E7456A1-C9E5-4FFB-BA36-F3CC62BB5B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13" name="Rectangle: Rounded Corners 312">
                      <a:extLst>
                        <a:ext uri="{FF2B5EF4-FFF2-40B4-BE49-F238E27FC236}">
                          <a16:creationId xmlns:a16="http://schemas.microsoft.com/office/drawing/2014/main" id="{07E8A39A-A6EB-478F-AD8E-59C48C0CDB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305" name="Group 304">
                    <a:extLst>
                      <a:ext uri="{FF2B5EF4-FFF2-40B4-BE49-F238E27FC236}">
                        <a16:creationId xmlns:a16="http://schemas.microsoft.com/office/drawing/2014/main" id="{DD96EE1D-991E-4A8D-8C82-B1483514B686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306" name="Rectangle: Rounded Corners 305">
                      <a:extLst>
                        <a:ext uri="{FF2B5EF4-FFF2-40B4-BE49-F238E27FC236}">
                          <a16:creationId xmlns:a16="http://schemas.microsoft.com/office/drawing/2014/main" id="{E4D24936-3CEE-43F5-A517-D775D297A2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07" name="Rectangle: Rounded Corners 306">
                      <a:extLst>
                        <a:ext uri="{FF2B5EF4-FFF2-40B4-BE49-F238E27FC236}">
                          <a16:creationId xmlns:a16="http://schemas.microsoft.com/office/drawing/2014/main" id="{58DD1355-6D4D-474F-B79F-2B5C5957B0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08" name="Rectangle: Rounded Corners 307">
                      <a:extLst>
                        <a:ext uri="{FF2B5EF4-FFF2-40B4-BE49-F238E27FC236}">
                          <a16:creationId xmlns:a16="http://schemas.microsoft.com/office/drawing/2014/main" id="{0BCAF2D9-BB02-44A0-9D39-3B4B182DF5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09" name="Rectangle: Rounded Corners 308">
                      <a:extLst>
                        <a:ext uri="{FF2B5EF4-FFF2-40B4-BE49-F238E27FC236}">
                          <a16:creationId xmlns:a16="http://schemas.microsoft.com/office/drawing/2014/main" id="{FAE820E4-F6C7-49BD-8822-F25CD69C51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2DC40DA4-6EC5-4608-8265-E40976C3E4A9}"/>
                  </a:ext>
                </a:extLst>
              </p:cNvPr>
              <p:cNvSpPr/>
              <p:nvPr/>
            </p:nvSpPr>
            <p:spPr>
              <a:xfrm>
                <a:off x="10324369" y="3587308"/>
                <a:ext cx="1357672" cy="439868"/>
              </a:xfrm>
              <a:prstGeom prst="rect">
                <a:avLst/>
              </a:prstGeom>
              <a:solidFill>
                <a:srgbClr val="2E2B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FE9A949F-3FC5-4DF0-933B-771E8E321435}"/>
                  </a:ext>
                </a:extLst>
              </p:cNvPr>
              <p:cNvGrpSpPr/>
              <p:nvPr/>
            </p:nvGrpSpPr>
            <p:grpSpPr>
              <a:xfrm>
                <a:off x="7551957" y="3514829"/>
                <a:ext cx="475790" cy="620700"/>
                <a:chOff x="2945383" y="6059313"/>
                <a:chExt cx="475790" cy="620700"/>
              </a:xfrm>
            </p:grpSpPr>
            <p:sp>
              <p:nvSpPr>
                <p:cNvPr id="293" name="Rectangle 292">
                  <a:extLst>
                    <a:ext uri="{FF2B5EF4-FFF2-40B4-BE49-F238E27FC236}">
                      <a16:creationId xmlns:a16="http://schemas.microsoft.com/office/drawing/2014/main" id="{59B2C899-E9AA-474E-9B6A-4DDE84974762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6B33BAC5-96D9-4BD0-A609-348515B39FF0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5" name="Trapezoid 294">
                  <a:extLst>
                    <a:ext uri="{FF2B5EF4-FFF2-40B4-BE49-F238E27FC236}">
                      <a16:creationId xmlns:a16="http://schemas.microsoft.com/office/drawing/2014/main" id="{FD9648A9-B160-417E-B28B-8F74852AEB54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89" name="Group 288">
                <a:extLst>
                  <a:ext uri="{FF2B5EF4-FFF2-40B4-BE49-F238E27FC236}">
                    <a16:creationId xmlns:a16="http://schemas.microsoft.com/office/drawing/2014/main" id="{D182D3BA-9423-4DC1-8A71-F0AB37105746}"/>
                  </a:ext>
                </a:extLst>
              </p:cNvPr>
              <p:cNvGrpSpPr/>
              <p:nvPr/>
            </p:nvGrpSpPr>
            <p:grpSpPr>
              <a:xfrm flipH="1">
                <a:off x="13845802" y="3522716"/>
                <a:ext cx="475790" cy="620700"/>
                <a:chOff x="2945383" y="6059313"/>
                <a:chExt cx="475790" cy="620700"/>
              </a:xfrm>
            </p:grpSpPr>
            <p:sp>
              <p:nvSpPr>
                <p:cNvPr id="290" name="Rectangle 289">
                  <a:extLst>
                    <a:ext uri="{FF2B5EF4-FFF2-40B4-BE49-F238E27FC236}">
                      <a16:creationId xmlns:a16="http://schemas.microsoft.com/office/drawing/2014/main" id="{A8F488AF-819B-443A-B245-5701DDCB45B1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1C392061-3C5C-41EE-A572-3677197658F8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2" name="Trapezoid 291">
                  <a:extLst>
                    <a:ext uri="{FF2B5EF4-FFF2-40B4-BE49-F238E27FC236}">
                      <a16:creationId xmlns:a16="http://schemas.microsoft.com/office/drawing/2014/main" id="{63BDB20B-1CB3-47C9-92BF-D3CBB58D0790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342" name="TextBox 341">
              <a:extLst>
                <a:ext uri="{FF2B5EF4-FFF2-40B4-BE49-F238E27FC236}">
                  <a16:creationId xmlns:a16="http://schemas.microsoft.com/office/drawing/2014/main" id="{5F1E1639-F48D-4D01-80D9-2058D7799887}"/>
                </a:ext>
              </a:extLst>
            </p:cNvPr>
            <p:cNvSpPr txBox="1"/>
            <p:nvPr/>
          </p:nvSpPr>
          <p:spPr>
            <a:xfrm>
              <a:off x="10968909" y="2669766"/>
              <a:ext cx="483772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ar-SY" sz="5400" b="1" dirty="0">
                  <a:solidFill>
                    <a:srgbClr val="D65E5F"/>
                  </a:solidFill>
                  <a:highlight>
                    <a:srgbClr val="FDEFEC"/>
                  </a:highlight>
                  <a:latin typeface="Alnaseeb" panose="00000500000000000000" pitchFamily="50" charset="-78"/>
                  <a:cs typeface="Alnaseeb" panose="00000500000000000000" pitchFamily="50" charset="-78"/>
                </a:rPr>
                <a:t>حَرْفُ الدّال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511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9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48148E-6 L -1.41901 0.00278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951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2A2E216F-58BF-4979-B777-447399320361}"/>
              </a:ext>
            </a:extLst>
          </p:cNvPr>
          <p:cNvSpPr/>
          <p:nvPr/>
        </p:nvSpPr>
        <p:spPr>
          <a:xfrm>
            <a:off x="5401246" y="3040962"/>
            <a:ext cx="483623" cy="483623"/>
          </a:xfrm>
          <a:prstGeom prst="ellipse">
            <a:avLst/>
          </a:prstGeom>
          <a:solidFill>
            <a:srgbClr val="6B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F736DBC-5D32-42C0-A996-7011698A01FA}"/>
              </a:ext>
            </a:extLst>
          </p:cNvPr>
          <p:cNvSpPr/>
          <p:nvPr/>
        </p:nvSpPr>
        <p:spPr>
          <a:xfrm>
            <a:off x="6388481" y="4553350"/>
            <a:ext cx="1613172" cy="161317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8D48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5F19726-51C1-4218-85F5-3753287E0021}"/>
              </a:ext>
            </a:extLst>
          </p:cNvPr>
          <p:cNvSpPr/>
          <p:nvPr/>
        </p:nvSpPr>
        <p:spPr>
          <a:xfrm>
            <a:off x="2077880" y="4209771"/>
            <a:ext cx="2219875" cy="2219876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CCC4F3-045E-4D91-8609-EC9922FF4D91}"/>
              </a:ext>
            </a:extLst>
          </p:cNvPr>
          <p:cNvSpPr/>
          <p:nvPr/>
        </p:nvSpPr>
        <p:spPr>
          <a:xfrm>
            <a:off x="3214152" y="3000503"/>
            <a:ext cx="227654" cy="227654"/>
          </a:xfrm>
          <a:prstGeom prst="ellipse">
            <a:avLst/>
          </a:prstGeom>
          <a:solidFill>
            <a:srgbClr val="8D48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CD271DF-082B-4F8A-AD37-0DFBC7697867}"/>
              </a:ext>
            </a:extLst>
          </p:cNvPr>
          <p:cNvSpPr/>
          <p:nvPr/>
        </p:nvSpPr>
        <p:spPr>
          <a:xfrm>
            <a:off x="2676754" y="663198"/>
            <a:ext cx="284840" cy="284840"/>
          </a:xfrm>
          <a:prstGeom prst="ellipse">
            <a:avLst/>
          </a:prstGeom>
          <a:solidFill>
            <a:srgbClr val="8D48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613CF5-9B51-418E-AC77-72FE30C82508}"/>
              </a:ext>
            </a:extLst>
          </p:cNvPr>
          <p:cNvSpPr/>
          <p:nvPr/>
        </p:nvSpPr>
        <p:spPr>
          <a:xfrm>
            <a:off x="5595484" y="1590549"/>
            <a:ext cx="368714" cy="368714"/>
          </a:xfrm>
          <a:prstGeom prst="ellipse">
            <a:avLst/>
          </a:prstGeom>
          <a:solidFill>
            <a:srgbClr val="FEC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roup 31">
            <a:extLst>
              <a:ext uri="{FF2B5EF4-FFF2-40B4-BE49-F238E27FC236}">
                <a16:creationId xmlns:a16="http://schemas.microsoft.com/office/drawing/2014/main" id="{53F17AFA-75A0-4008-A35B-219D32CAF4CD}"/>
              </a:ext>
            </a:extLst>
          </p:cNvPr>
          <p:cNvGrpSpPr/>
          <p:nvPr/>
        </p:nvGrpSpPr>
        <p:grpSpPr>
          <a:xfrm flipH="1">
            <a:off x="5457666" y="36707"/>
            <a:ext cx="6305974" cy="1036307"/>
            <a:chOff x="320494" y="795384"/>
            <a:chExt cx="6305974" cy="1036307"/>
          </a:xfrm>
        </p:grpSpPr>
        <p:sp>
          <p:nvSpPr>
            <p:cNvPr id="29" name="Rectangle 32">
              <a:extLst>
                <a:ext uri="{FF2B5EF4-FFF2-40B4-BE49-F238E27FC236}">
                  <a16:creationId xmlns:a16="http://schemas.microsoft.com/office/drawing/2014/main" id="{64B6F9C5-992B-4867-8BD1-C501B88A9F22}"/>
                </a:ext>
              </a:extLst>
            </p:cNvPr>
            <p:cNvSpPr/>
            <p:nvPr/>
          </p:nvSpPr>
          <p:spPr>
            <a:xfrm flipH="1">
              <a:off x="5779968" y="1044735"/>
              <a:ext cx="846500" cy="786956"/>
            </a:xfrm>
            <a:prstGeom prst="rect">
              <a:avLst/>
            </a:prstGeom>
            <a:gradFill>
              <a:gsLst>
                <a:gs pos="100000">
                  <a:schemeClr val="tx1"/>
                </a:gs>
                <a:gs pos="0">
                  <a:srgbClr val="E9EBEA">
                    <a:alpha val="0"/>
                  </a:srgbClr>
                </a:gs>
              </a:gsLst>
              <a:lin ang="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33">
              <a:extLst>
                <a:ext uri="{FF2B5EF4-FFF2-40B4-BE49-F238E27FC236}">
                  <a16:creationId xmlns:a16="http://schemas.microsoft.com/office/drawing/2014/main" id="{447E3EEA-DA68-4C67-90F7-522D4B852230}"/>
                </a:ext>
              </a:extLst>
            </p:cNvPr>
            <p:cNvSpPr/>
            <p:nvPr/>
          </p:nvSpPr>
          <p:spPr>
            <a:xfrm rot="5400000">
              <a:off x="5848454" y="1528250"/>
              <a:ext cx="283053" cy="212035"/>
            </a:xfrm>
            <a:custGeom>
              <a:avLst/>
              <a:gdLst>
                <a:gd name="connsiteX0" fmla="*/ 238370 w 476740"/>
                <a:gd name="connsiteY0" fmla="*/ 0 h 238369"/>
                <a:gd name="connsiteX1" fmla="*/ 458008 w 476740"/>
                <a:gd name="connsiteY1" fmla="*/ 145586 h 238369"/>
                <a:gd name="connsiteX2" fmla="*/ 476740 w 476740"/>
                <a:gd name="connsiteY2" fmla="*/ 238369 h 238369"/>
                <a:gd name="connsiteX3" fmla="*/ 0 w 476740"/>
                <a:gd name="connsiteY3" fmla="*/ 238369 h 238369"/>
                <a:gd name="connsiteX4" fmla="*/ 18733 w 476740"/>
                <a:gd name="connsiteY4" fmla="*/ 145586 h 238369"/>
                <a:gd name="connsiteX5" fmla="*/ 238370 w 476740"/>
                <a:gd name="connsiteY5" fmla="*/ 0 h 23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740" h="238369">
                  <a:moveTo>
                    <a:pt x="238370" y="0"/>
                  </a:moveTo>
                  <a:cubicBezTo>
                    <a:pt x="337106" y="0"/>
                    <a:pt x="421821" y="60031"/>
                    <a:pt x="458008" y="145586"/>
                  </a:cubicBezTo>
                  <a:lnTo>
                    <a:pt x="476740" y="238369"/>
                  </a:lnTo>
                  <a:lnTo>
                    <a:pt x="0" y="238369"/>
                  </a:lnTo>
                  <a:lnTo>
                    <a:pt x="18733" y="145586"/>
                  </a:lnTo>
                  <a:cubicBezTo>
                    <a:pt x="54919" y="60031"/>
                    <a:pt x="139634" y="0"/>
                    <a:pt x="238370" y="0"/>
                  </a:cubicBezTo>
                  <a:close/>
                </a:path>
              </a:pathLst>
            </a:custGeom>
            <a:solidFill>
              <a:srgbClr val="0045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4">
              <a:extLst>
                <a:ext uri="{FF2B5EF4-FFF2-40B4-BE49-F238E27FC236}">
                  <a16:creationId xmlns:a16="http://schemas.microsoft.com/office/drawing/2014/main" id="{0ECCA49F-8E4C-4564-8181-C0118FC650C4}"/>
                </a:ext>
              </a:extLst>
            </p:cNvPr>
            <p:cNvSpPr/>
            <p:nvPr/>
          </p:nvSpPr>
          <p:spPr>
            <a:xfrm>
              <a:off x="320494" y="1113182"/>
              <a:ext cx="5563472" cy="662609"/>
            </a:xfrm>
            <a:prstGeom prst="rect">
              <a:avLst/>
            </a:prstGeom>
            <a:gradFill flip="none" rotWithShape="1">
              <a:gsLst>
                <a:gs pos="100000">
                  <a:srgbClr val="0066CC"/>
                </a:gs>
                <a:gs pos="0">
                  <a:srgbClr val="0099FF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ar-EG" sz="3200" b="1" dirty="0">
                  <a:latin typeface="Alnaseeb" panose="00000500000000000000" pitchFamily="50" charset="-78"/>
                  <a:cs typeface="Alnaseeb" panose="00000500000000000000" pitchFamily="50" charset="-78"/>
                </a:rPr>
                <a:t>حرف الدال</a:t>
              </a:r>
              <a:endParaRPr lang="en-US" sz="3200" b="1" dirty="0">
                <a:latin typeface="Alnaseeb" panose="00000500000000000000" pitchFamily="50" charset="-78"/>
                <a:cs typeface="Alnaseeb" panose="00000500000000000000" pitchFamily="50" charset="-78"/>
              </a:endParaRPr>
            </a:p>
          </p:txBody>
        </p:sp>
        <p:grpSp>
          <p:nvGrpSpPr>
            <p:cNvPr id="32" name="Group 35">
              <a:extLst>
                <a:ext uri="{FF2B5EF4-FFF2-40B4-BE49-F238E27FC236}">
                  <a16:creationId xmlns:a16="http://schemas.microsoft.com/office/drawing/2014/main" id="{84B1B63B-FE2E-40AD-922C-A7036B2D8A5C}"/>
                </a:ext>
              </a:extLst>
            </p:cNvPr>
            <p:cNvGrpSpPr/>
            <p:nvPr/>
          </p:nvGrpSpPr>
          <p:grpSpPr>
            <a:xfrm>
              <a:off x="5588896" y="1531471"/>
              <a:ext cx="390125" cy="205592"/>
              <a:chOff x="5588896" y="1531471"/>
              <a:chExt cx="390125" cy="205592"/>
            </a:xfrm>
          </p:grpSpPr>
          <p:sp>
            <p:nvSpPr>
              <p:cNvPr id="35" name="Oval 38">
                <a:extLst>
                  <a:ext uri="{FF2B5EF4-FFF2-40B4-BE49-F238E27FC236}">
                    <a16:creationId xmlns:a16="http://schemas.microsoft.com/office/drawing/2014/main" id="{09BB2432-0F43-4B2B-8725-4F9FF0EFE673}"/>
                  </a:ext>
                </a:extLst>
              </p:cNvPr>
              <p:cNvSpPr/>
              <p:nvPr/>
            </p:nvSpPr>
            <p:spPr>
              <a:xfrm>
                <a:off x="5588896" y="1531471"/>
                <a:ext cx="390125" cy="20559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3BB0FF"/>
                  </a:gs>
                  <a:gs pos="14000">
                    <a:srgbClr val="00458A"/>
                  </a:gs>
                  <a:gs pos="100000">
                    <a:srgbClr val="00458A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Freeform: Shape 39">
                <a:extLst>
                  <a:ext uri="{FF2B5EF4-FFF2-40B4-BE49-F238E27FC236}">
                    <a16:creationId xmlns:a16="http://schemas.microsoft.com/office/drawing/2014/main" id="{09B6F84E-89EA-46C0-B2EE-B88DD55C9762}"/>
                  </a:ext>
                </a:extLst>
              </p:cNvPr>
              <p:cNvSpPr/>
              <p:nvPr/>
            </p:nvSpPr>
            <p:spPr>
              <a:xfrm rot="16200000" flipH="1">
                <a:off x="5741094" y="1594727"/>
                <a:ext cx="120627" cy="103349"/>
              </a:xfrm>
              <a:custGeom>
                <a:avLst/>
                <a:gdLst>
                  <a:gd name="connsiteX0" fmla="*/ 238370 w 476740"/>
                  <a:gd name="connsiteY0" fmla="*/ 0 h 238369"/>
                  <a:gd name="connsiteX1" fmla="*/ 458008 w 476740"/>
                  <a:gd name="connsiteY1" fmla="*/ 145586 h 238369"/>
                  <a:gd name="connsiteX2" fmla="*/ 476740 w 476740"/>
                  <a:gd name="connsiteY2" fmla="*/ 238369 h 238369"/>
                  <a:gd name="connsiteX3" fmla="*/ 0 w 476740"/>
                  <a:gd name="connsiteY3" fmla="*/ 238369 h 238369"/>
                  <a:gd name="connsiteX4" fmla="*/ 18733 w 476740"/>
                  <a:gd name="connsiteY4" fmla="*/ 145586 h 238369"/>
                  <a:gd name="connsiteX5" fmla="*/ 238370 w 476740"/>
                  <a:gd name="connsiteY5" fmla="*/ 0 h 238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6740" h="238369">
                    <a:moveTo>
                      <a:pt x="238370" y="0"/>
                    </a:moveTo>
                    <a:cubicBezTo>
                      <a:pt x="337106" y="0"/>
                      <a:pt x="421821" y="60031"/>
                      <a:pt x="458008" y="145586"/>
                    </a:cubicBezTo>
                    <a:lnTo>
                      <a:pt x="476740" y="238369"/>
                    </a:lnTo>
                    <a:lnTo>
                      <a:pt x="0" y="238369"/>
                    </a:lnTo>
                    <a:lnTo>
                      <a:pt x="18733" y="145586"/>
                    </a:lnTo>
                    <a:cubicBezTo>
                      <a:pt x="54919" y="60031"/>
                      <a:pt x="139634" y="0"/>
                      <a:pt x="238370" y="0"/>
                    </a:cubicBezTo>
                    <a:close/>
                  </a:path>
                </a:pathLst>
              </a:custGeom>
              <a:solidFill>
                <a:srgbClr val="2858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3" name="Freeform: Shape 36">
              <a:extLst>
                <a:ext uri="{FF2B5EF4-FFF2-40B4-BE49-F238E27FC236}">
                  <a16:creationId xmlns:a16="http://schemas.microsoft.com/office/drawing/2014/main" id="{B58C47BB-99D8-4DB8-8477-176FF39F30FE}"/>
                </a:ext>
              </a:extLst>
            </p:cNvPr>
            <p:cNvSpPr/>
            <p:nvPr/>
          </p:nvSpPr>
          <p:spPr>
            <a:xfrm>
              <a:off x="5751482" y="1221349"/>
              <a:ext cx="225789" cy="441729"/>
            </a:xfrm>
            <a:custGeom>
              <a:avLst/>
              <a:gdLst>
                <a:gd name="connsiteX0" fmla="*/ 264315 w 507102"/>
                <a:gd name="connsiteY0" fmla="*/ 61 h 819465"/>
                <a:gd name="connsiteX1" fmla="*/ 507102 w 507102"/>
                <a:gd name="connsiteY1" fmla="*/ 69499 h 819465"/>
                <a:gd name="connsiteX2" fmla="*/ 507102 w 507102"/>
                <a:gd name="connsiteY2" fmla="*/ 809074 h 819465"/>
                <a:gd name="connsiteX3" fmla="*/ 506404 w 507102"/>
                <a:gd name="connsiteY3" fmla="*/ 808339 h 819465"/>
                <a:gd name="connsiteX4" fmla="*/ 258479 w 507102"/>
                <a:gd name="connsiteY4" fmla="*/ 719015 h 819465"/>
                <a:gd name="connsiteX5" fmla="*/ 10554 w 507102"/>
                <a:gd name="connsiteY5" fmla="*/ 808339 h 819465"/>
                <a:gd name="connsiteX6" fmla="*/ 0 w 507102"/>
                <a:gd name="connsiteY6" fmla="*/ 819465 h 819465"/>
                <a:gd name="connsiteX7" fmla="*/ 0 w 507102"/>
                <a:gd name="connsiteY7" fmla="*/ 69499 h 819465"/>
                <a:gd name="connsiteX8" fmla="*/ 264315 w 507102"/>
                <a:gd name="connsiteY8" fmla="*/ 61 h 819465"/>
                <a:gd name="connsiteX0" fmla="*/ 260838 w 507102"/>
                <a:gd name="connsiteY0" fmla="*/ 15 h 888955"/>
                <a:gd name="connsiteX1" fmla="*/ 507102 w 507102"/>
                <a:gd name="connsiteY1" fmla="*/ 138989 h 888955"/>
                <a:gd name="connsiteX2" fmla="*/ 507102 w 507102"/>
                <a:gd name="connsiteY2" fmla="*/ 878564 h 888955"/>
                <a:gd name="connsiteX3" fmla="*/ 506404 w 507102"/>
                <a:gd name="connsiteY3" fmla="*/ 877829 h 888955"/>
                <a:gd name="connsiteX4" fmla="*/ 258479 w 507102"/>
                <a:gd name="connsiteY4" fmla="*/ 788505 h 888955"/>
                <a:gd name="connsiteX5" fmla="*/ 10554 w 507102"/>
                <a:gd name="connsiteY5" fmla="*/ 877829 h 888955"/>
                <a:gd name="connsiteX6" fmla="*/ 0 w 507102"/>
                <a:gd name="connsiteY6" fmla="*/ 888955 h 888955"/>
                <a:gd name="connsiteX7" fmla="*/ 0 w 507102"/>
                <a:gd name="connsiteY7" fmla="*/ 138989 h 888955"/>
                <a:gd name="connsiteX8" fmla="*/ 260838 w 507102"/>
                <a:gd name="connsiteY8" fmla="*/ 15 h 888955"/>
                <a:gd name="connsiteX0" fmla="*/ 0 w 507102"/>
                <a:gd name="connsiteY0" fmla="*/ 93098 h 843064"/>
                <a:gd name="connsiteX1" fmla="*/ 507102 w 507102"/>
                <a:gd name="connsiteY1" fmla="*/ 93098 h 843064"/>
                <a:gd name="connsiteX2" fmla="*/ 507102 w 507102"/>
                <a:gd name="connsiteY2" fmla="*/ 832673 h 843064"/>
                <a:gd name="connsiteX3" fmla="*/ 506404 w 507102"/>
                <a:gd name="connsiteY3" fmla="*/ 831938 h 843064"/>
                <a:gd name="connsiteX4" fmla="*/ 258479 w 507102"/>
                <a:gd name="connsiteY4" fmla="*/ 742614 h 843064"/>
                <a:gd name="connsiteX5" fmla="*/ 10554 w 507102"/>
                <a:gd name="connsiteY5" fmla="*/ 831938 h 843064"/>
                <a:gd name="connsiteX6" fmla="*/ 0 w 507102"/>
                <a:gd name="connsiteY6" fmla="*/ 843064 h 843064"/>
                <a:gd name="connsiteX7" fmla="*/ 0 w 507102"/>
                <a:gd name="connsiteY7" fmla="*/ 93098 h 84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7102" h="843064">
                  <a:moveTo>
                    <a:pt x="0" y="93098"/>
                  </a:moveTo>
                  <a:cubicBezTo>
                    <a:pt x="84517" y="-31896"/>
                    <a:pt x="422585" y="-30164"/>
                    <a:pt x="507102" y="93098"/>
                  </a:cubicBezTo>
                  <a:lnTo>
                    <a:pt x="507102" y="832673"/>
                  </a:lnTo>
                  <a:lnTo>
                    <a:pt x="506404" y="831938"/>
                  </a:lnTo>
                  <a:cubicBezTo>
                    <a:pt x="442955" y="776749"/>
                    <a:pt x="355300" y="742614"/>
                    <a:pt x="258479" y="742614"/>
                  </a:cubicBezTo>
                  <a:cubicBezTo>
                    <a:pt x="161658" y="742614"/>
                    <a:pt x="74004" y="776749"/>
                    <a:pt x="10554" y="831938"/>
                  </a:cubicBezTo>
                  <a:lnTo>
                    <a:pt x="0" y="843064"/>
                  </a:lnTo>
                  <a:lnTo>
                    <a:pt x="0" y="93098"/>
                  </a:lnTo>
                  <a:close/>
                </a:path>
              </a:pathLst>
            </a:custGeom>
            <a:solidFill>
              <a:srgbClr val="81C6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Freeform: Shape 37">
              <a:extLst>
                <a:ext uri="{FF2B5EF4-FFF2-40B4-BE49-F238E27FC236}">
                  <a16:creationId xmlns:a16="http://schemas.microsoft.com/office/drawing/2014/main" id="{3668E4EF-DCC3-4D4B-862A-408B29B7BF43}"/>
                </a:ext>
              </a:extLst>
            </p:cNvPr>
            <p:cNvSpPr/>
            <p:nvPr/>
          </p:nvSpPr>
          <p:spPr>
            <a:xfrm>
              <a:off x="5588897" y="795384"/>
              <a:ext cx="507102" cy="843064"/>
            </a:xfrm>
            <a:custGeom>
              <a:avLst/>
              <a:gdLst>
                <a:gd name="connsiteX0" fmla="*/ 0 w 507102"/>
                <a:gd name="connsiteY0" fmla="*/ 838892 h 843064"/>
                <a:gd name="connsiteX1" fmla="*/ 734 w 507102"/>
                <a:gd name="connsiteY1" fmla="*/ 842290 h 843064"/>
                <a:gd name="connsiteX2" fmla="*/ 0 w 507102"/>
                <a:gd name="connsiteY2" fmla="*/ 843064 h 843064"/>
                <a:gd name="connsiteX3" fmla="*/ 253551 w 507102"/>
                <a:gd name="connsiteY3" fmla="*/ 2 h 843064"/>
                <a:gd name="connsiteX4" fmla="*/ 507102 w 507102"/>
                <a:gd name="connsiteY4" fmla="*/ 93098 h 843064"/>
                <a:gd name="connsiteX5" fmla="*/ 507102 w 507102"/>
                <a:gd name="connsiteY5" fmla="*/ 832673 h 843064"/>
                <a:gd name="connsiteX6" fmla="*/ 506404 w 507102"/>
                <a:gd name="connsiteY6" fmla="*/ 831938 h 843064"/>
                <a:gd name="connsiteX7" fmla="*/ 394956 w 507102"/>
                <a:gd name="connsiteY7" fmla="*/ 766580 h 843064"/>
                <a:gd name="connsiteX8" fmla="*/ 354875 w 507102"/>
                <a:gd name="connsiteY8" fmla="*/ 759542 h 843064"/>
                <a:gd name="connsiteX9" fmla="*/ 306006 w 507102"/>
                <a:gd name="connsiteY9" fmla="*/ 744165 h 843064"/>
                <a:gd name="connsiteX10" fmla="*/ 220267 w 507102"/>
                <a:gd name="connsiteY10" fmla="*/ 736087 h 843064"/>
                <a:gd name="connsiteX11" fmla="*/ 4473 w 507102"/>
                <a:gd name="connsiteY11" fmla="*/ 818166 h 843064"/>
                <a:gd name="connsiteX12" fmla="*/ 0 w 507102"/>
                <a:gd name="connsiteY12" fmla="*/ 838874 h 843064"/>
                <a:gd name="connsiteX13" fmla="*/ 0 w 507102"/>
                <a:gd name="connsiteY13" fmla="*/ 93098 h 843064"/>
                <a:gd name="connsiteX14" fmla="*/ 253551 w 507102"/>
                <a:gd name="connsiteY14" fmla="*/ 2 h 84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7102" h="843064">
                  <a:moveTo>
                    <a:pt x="0" y="838892"/>
                  </a:moveTo>
                  <a:lnTo>
                    <a:pt x="734" y="842290"/>
                  </a:lnTo>
                  <a:lnTo>
                    <a:pt x="0" y="843064"/>
                  </a:lnTo>
                  <a:close/>
                  <a:moveTo>
                    <a:pt x="253551" y="2"/>
                  </a:moveTo>
                  <a:cubicBezTo>
                    <a:pt x="359198" y="219"/>
                    <a:pt x="464844" y="31467"/>
                    <a:pt x="507102" y="93098"/>
                  </a:cubicBezTo>
                  <a:lnTo>
                    <a:pt x="507102" y="832673"/>
                  </a:lnTo>
                  <a:lnTo>
                    <a:pt x="506404" y="831938"/>
                  </a:lnTo>
                  <a:cubicBezTo>
                    <a:pt x="474680" y="804344"/>
                    <a:pt x="436904" y="782013"/>
                    <a:pt x="394956" y="766580"/>
                  </a:cubicBezTo>
                  <a:lnTo>
                    <a:pt x="354875" y="759542"/>
                  </a:lnTo>
                  <a:lnTo>
                    <a:pt x="306006" y="744165"/>
                  </a:lnTo>
                  <a:cubicBezTo>
                    <a:pt x="279653" y="738963"/>
                    <a:pt x="250680" y="736087"/>
                    <a:pt x="220267" y="736087"/>
                  </a:cubicBezTo>
                  <a:cubicBezTo>
                    <a:pt x="113823" y="736087"/>
                    <a:pt x="25013" y="771323"/>
                    <a:pt x="4473" y="818166"/>
                  </a:cubicBezTo>
                  <a:lnTo>
                    <a:pt x="0" y="838874"/>
                  </a:lnTo>
                  <a:lnTo>
                    <a:pt x="0" y="93098"/>
                  </a:lnTo>
                  <a:cubicBezTo>
                    <a:pt x="42259" y="30601"/>
                    <a:pt x="147905" y="-215"/>
                    <a:pt x="253551" y="2"/>
                  </a:cubicBezTo>
                  <a:close/>
                </a:path>
              </a:pathLst>
            </a:custGeom>
            <a:gradFill>
              <a:gsLst>
                <a:gs pos="30000">
                  <a:srgbClr val="3BB0FF"/>
                </a:gs>
                <a:gs pos="100000">
                  <a:srgbClr val="0066CC"/>
                </a:gs>
                <a:gs pos="0">
                  <a:srgbClr val="0099FF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7" name="Rectangle 3">
            <a:extLst>
              <a:ext uri="{FF2B5EF4-FFF2-40B4-BE49-F238E27FC236}">
                <a16:creationId xmlns:a16="http://schemas.microsoft.com/office/drawing/2014/main" id="{A650EE87-109A-4FFC-B85B-9C8EF6F3F81E}"/>
              </a:ext>
            </a:extLst>
          </p:cNvPr>
          <p:cNvSpPr/>
          <p:nvPr/>
        </p:nvSpPr>
        <p:spPr>
          <a:xfrm>
            <a:off x="11269014" y="0"/>
            <a:ext cx="1062611" cy="6882964"/>
          </a:xfrm>
          <a:prstGeom prst="rect">
            <a:avLst/>
          </a:prstGeom>
          <a:solidFill>
            <a:srgbClr val="394551"/>
          </a:solidFill>
          <a:ln>
            <a:noFill/>
          </a:ln>
          <a:effectLst>
            <a:outerShdw blurRad="203200" dist="165100" dir="8100000" algn="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98F09D0-AFF8-4AD8-A29D-344971D221C8}"/>
              </a:ext>
            </a:extLst>
          </p:cNvPr>
          <p:cNvSpPr/>
          <p:nvPr/>
        </p:nvSpPr>
        <p:spPr>
          <a:xfrm>
            <a:off x="7995313" y="3227970"/>
            <a:ext cx="483623" cy="483623"/>
          </a:xfrm>
          <a:prstGeom prst="ellipse">
            <a:avLst/>
          </a:prstGeom>
          <a:solidFill>
            <a:srgbClr val="6B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FD984F2-4C96-4EFE-AC95-BE7953244301}"/>
              </a:ext>
            </a:extLst>
          </p:cNvPr>
          <p:cNvSpPr/>
          <p:nvPr/>
        </p:nvSpPr>
        <p:spPr>
          <a:xfrm>
            <a:off x="1767976" y="3000315"/>
            <a:ext cx="227654" cy="227654"/>
          </a:xfrm>
          <a:prstGeom prst="ellipse">
            <a:avLst/>
          </a:prstGeom>
          <a:solidFill>
            <a:srgbClr val="8D48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1F8E2C1-2B91-4295-B8D9-0A0B5BCDC088}"/>
              </a:ext>
            </a:extLst>
          </p:cNvPr>
          <p:cNvSpPr/>
          <p:nvPr/>
        </p:nvSpPr>
        <p:spPr>
          <a:xfrm>
            <a:off x="4962063" y="2674982"/>
            <a:ext cx="277484" cy="277484"/>
          </a:xfrm>
          <a:prstGeom prst="ellipse">
            <a:avLst/>
          </a:prstGeom>
          <a:solidFill>
            <a:srgbClr val="7DC9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1F5654E-DD53-4EA1-8492-29657A71FB57}"/>
              </a:ext>
            </a:extLst>
          </p:cNvPr>
          <p:cNvSpPr/>
          <p:nvPr/>
        </p:nvSpPr>
        <p:spPr>
          <a:xfrm>
            <a:off x="1840108" y="3527236"/>
            <a:ext cx="368714" cy="368714"/>
          </a:xfrm>
          <a:prstGeom prst="ellipse">
            <a:avLst/>
          </a:prstGeom>
          <a:solidFill>
            <a:srgbClr val="FEC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2901DBA-6276-491D-86F0-AD96D1EB285E}"/>
              </a:ext>
            </a:extLst>
          </p:cNvPr>
          <p:cNvSpPr/>
          <p:nvPr/>
        </p:nvSpPr>
        <p:spPr>
          <a:xfrm>
            <a:off x="1782653" y="1964770"/>
            <a:ext cx="483623" cy="483623"/>
          </a:xfrm>
          <a:prstGeom prst="ellipse">
            <a:avLst/>
          </a:prstGeom>
          <a:solidFill>
            <a:srgbClr val="6B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BBD9FEE-CB75-4531-8F23-67920B7BD8BE}"/>
              </a:ext>
            </a:extLst>
          </p:cNvPr>
          <p:cNvSpPr/>
          <p:nvPr/>
        </p:nvSpPr>
        <p:spPr>
          <a:xfrm>
            <a:off x="5744723" y="6166522"/>
            <a:ext cx="526250" cy="526250"/>
          </a:xfrm>
          <a:prstGeom prst="ellipse">
            <a:avLst/>
          </a:prstGeom>
          <a:solidFill>
            <a:srgbClr val="FEC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D6A27358-FCA9-4842-A958-A98DB8618FE6}"/>
              </a:ext>
            </a:extLst>
          </p:cNvPr>
          <p:cNvSpPr/>
          <p:nvPr/>
        </p:nvSpPr>
        <p:spPr>
          <a:xfrm>
            <a:off x="5692496" y="4937879"/>
            <a:ext cx="264149" cy="264149"/>
          </a:xfrm>
          <a:prstGeom prst="ellipse">
            <a:avLst/>
          </a:prstGeom>
          <a:solidFill>
            <a:srgbClr val="FEC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49742B2-22E2-40E4-B4AD-D4CAEB552868}"/>
              </a:ext>
            </a:extLst>
          </p:cNvPr>
          <p:cNvSpPr/>
          <p:nvPr/>
        </p:nvSpPr>
        <p:spPr>
          <a:xfrm>
            <a:off x="6847422" y="2962941"/>
            <a:ext cx="227654" cy="227654"/>
          </a:xfrm>
          <a:prstGeom prst="ellipse">
            <a:avLst/>
          </a:prstGeom>
          <a:solidFill>
            <a:srgbClr val="8D48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451D611-6F79-42DD-AB09-65E991053E57}"/>
              </a:ext>
            </a:extLst>
          </p:cNvPr>
          <p:cNvSpPr/>
          <p:nvPr/>
        </p:nvSpPr>
        <p:spPr>
          <a:xfrm>
            <a:off x="1767976" y="4557059"/>
            <a:ext cx="417734" cy="417734"/>
          </a:xfrm>
          <a:prstGeom prst="ellipse">
            <a:avLst/>
          </a:prstGeom>
          <a:solidFill>
            <a:srgbClr val="7DC9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Left Brace 51">
            <a:extLst>
              <a:ext uri="{FF2B5EF4-FFF2-40B4-BE49-F238E27FC236}">
                <a16:creationId xmlns:a16="http://schemas.microsoft.com/office/drawing/2014/main" id="{46CAF2D4-3E80-48B7-B735-B6FBA00248FB}"/>
              </a:ext>
            </a:extLst>
          </p:cNvPr>
          <p:cNvSpPr/>
          <p:nvPr/>
        </p:nvSpPr>
        <p:spPr>
          <a:xfrm>
            <a:off x="5335666" y="1603055"/>
            <a:ext cx="65580" cy="73472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ar-SY" dirty="0"/>
          </a:p>
        </p:txBody>
      </p:sp>
      <p:pic>
        <p:nvPicPr>
          <p:cNvPr id="3" name="صورة 2" descr="صورة تحتوي على منقار, طائر, دواجن, ريشة&#10;&#10;قد يكون المحتوى الذي تم إنشاؤه بواسطة الذكاء الاصطناعي غير صحيح.">
            <a:extLst>
              <a:ext uri="{FF2B5EF4-FFF2-40B4-BE49-F238E27FC236}">
                <a16:creationId xmlns:a16="http://schemas.microsoft.com/office/drawing/2014/main" id="{47D0F810-6F54-BC56-0A21-73C9D11F54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975" y="674442"/>
            <a:ext cx="2879103" cy="409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68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3" presetClass="entr" presetSubtype="16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250"/>
                            </p:stCondLst>
                            <p:childTnLst>
                              <p:par>
                                <p:cTn id="7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6" grpId="0" animBg="1"/>
      <p:bldP spid="16" grpId="1" animBg="1"/>
      <p:bldP spid="21" grpId="0" animBg="1"/>
      <p:bldP spid="22" grpId="0" animBg="1"/>
      <p:bldP spid="27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2B2BCC7-23C8-424C-93E3-62C5972C62FA}"/>
              </a:ext>
            </a:extLst>
          </p:cNvPr>
          <p:cNvGrpSpPr/>
          <p:nvPr/>
        </p:nvGrpSpPr>
        <p:grpSpPr>
          <a:xfrm>
            <a:off x="1719479" y="1564377"/>
            <a:ext cx="7887592" cy="2629432"/>
            <a:chOff x="944568" y="1054460"/>
            <a:chExt cx="7887592" cy="262943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54D9C68-B736-4210-92F8-2DB2CCE96B2C}"/>
                </a:ext>
              </a:extLst>
            </p:cNvPr>
            <p:cNvSpPr/>
            <p:nvPr/>
          </p:nvSpPr>
          <p:spPr>
            <a:xfrm>
              <a:off x="5832109" y="1054460"/>
              <a:ext cx="2629432" cy="26294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E235A11-DE85-44A6-9DD1-F385BEBB09F5}"/>
                </a:ext>
              </a:extLst>
            </p:cNvPr>
            <p:cNvSpPr txBox="1"/>
            <p:nvPr/>
          </p:nvSpPr>
          <p:spPr>
            <a:xfrm>
              <a:off x="5031746" y="2133934"/>
              <a:ext cx="19640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000" b="1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15A0AC-CE8F-4C50-A70B-19575B0781C2}"/>
                </a:ext>
              </a:extLst>
            </p:cNvPr>
            <p:cNvSpPr txBox="1"/>
            <p:nvPr/>
          </p:nvSpPr>
          <p:spPr>
            <a:xfrm>
              <a:off x="944568" y="1196053"/>
              <a:ext cx="78875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ar-EG" sz="3600" b="1" dirty="0">
                  <a:latin typeface="Alnaseeb" panose="00000500000000000000" pitchFamily="50" charset="-78"/>
                  <a:cs typeface="Alnaseeb" panose="00000500000000000000" pitchFamily="50" charset="-78"/>
                </a:rPr>
                <a:t>أَبْحَثُ عَنْ حَرْفِ (</a:t>
              </a:r>
              <a:r>
                <a:rPr lang="ar-EG" sz="3600" b="1" dirty="0">
                  <a:solidFill>
                    <a:srgbClr val="00B0F0"/>
                  </a:solidFill>
                  <a:latin typeface="Alnaseeb" panose="00000500000000000000" pitchFamily="50" charset="-78"/>
                  <a:cs typeface="Alnaseeb" panose="00000500000000000000" pitchFamily="50" charset="-78"/>
                </a:rPr>
                <a:t>د</a:t>
              </a:r>
              <a:r>
                <a:rPr lang="ar-EG" sz="3600" b="1" dirty="0">
                  <a:latin typeface="Alnaseeb" panose="00000500000000000000" pitchFamily="50" charset="-78"/>
                  <a:cs typeface="Alnaseeb" panose="00000500000000000000" pitchFamily="50" charset="-78"/>
                </a:rPr>
                <a:t> - </a:t>
              </a:r>
              <a:r>
                <a:rPr lang="ar-EG" sz="3600" b="1" dirty="0">
                  <a:solidFill>
                    <a:srgbClr val="00B0F0"/>
                  </a:solidFill>
                  <a:latin typeface="Alnaseeb" panose="00000500000000000000" pitchFamily="50" charset="-78"/>
                  <a:cs typeface="Alnaseeb" panose="00000500000000000000" pitchFamily="50" charset="-78"/>
                </a:rPr>
                <a:t>ـــد</a:t>
              </a:r>
              <a:r>
                <a:rPr lang="ar-EG" sz="3600" b="1" dirty="0">
                  <a:latin typeface="Alnaseeb" panose="00000500000000000000" pitchFamily="50" charset="-78"/>
                  <a:cs typeface="Alnaseeb" panose="00000500000000000000" pitchFamily="50" charset="-78"/>
                </a:rPr>
                <a:t>) فِي الْكَلِمَاتِ، وَأَضَعُ دَائِرَةً حَوْلَهُ:</a:t>
              </a:r>
              <a:endParaRPr lang="en-US" sz="8800" dirty="0">
                <a:latin typeface="Alnaseeb" panose="00000500000000000000" pitchFamily="50" charset="-78"/>
                <a:cs typeface="Alnaseeb" panose="00000500000000000000" pitchFamily="50" charset="-78"/>
              </a:endParaRPr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2A2E216F-58BF-4979-B777-447399320361}"/>
              </a:ext>
            </a:extLst>
          </p:cNvPr>
          <p:cNvSpPr/>
          <p:nvPr/>
        </p:nvSpPr>
        <p:spPr>
          <a:xfrm>
            <a:off x="7995313" y="3227970"/>
            <a:ext cx="483623" cy="483623"/>
          </a:xfrm>
          <a:prstGeom prst="ellipse">
            <a:avLst/>
          </a:prstGeom>
          <a:solidFill>
            <a:srgbClr val="6B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1F936BE-AF73-4D4B-B08B-8E3C739A99FD}"/>
              </a:ext>
            </a:extLst>
          </p:cNvPr>
          <p:cNvSpPr/>
          <p:nvPr/>
        </p:nvSpPr>
        <p:spPr>
          <a:xfrm>
            <a:off x="653957" y="2273790"/>
            <a:ext cx="227654" cy="227654"/>
          </a:xfrm>
          <a:prstGeom prst="ellipse">
            <a:avLst/>
          </a:prstGeom>
          <a:solidFill>
            <a:srgbClr val="8D48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E741645-961F-45B2-BC3D-AF447D42CDD6}"/>
              </a:ext>
            </a:extLst>
          </p:cNvPr>
          <p:cNvSpPr/>
          <p:nvPr/>
        </p:nvSpPr>
        <p:spPr>
          <a:xfrm>
            <a:off x="4276125" y="1057722"/>
            <a:ext cx="277484" cy="277484"/>
          </a:xfrm>
          <a:prstGeom prst="ellipse">
            <a:avLst/>
          </a:prstGeom>
          <a:solidFill>
            <a:srgbClr val="7DC9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00BF5AB-70A0-4AF2-957C-E9C12BD3FBC1}"/>
              </a:ext>
            </a:extLst>
          </p:cNvPr>
          <p:cNvSpPr/>
          <p:nvPr/>
        </p:nvSpPr>
        <p:spPr>
          <a:xfrm>
            <a:off x="1673514" y="3754890"/>
            <a:ext cx="368714" cy="368714"/>
          </a:xfrm>
          <a:prstGeom prst="ellipse">
            <a:avLst/>
          </a:prstGeom>
          <a:solidFill>
            <a:srgbClr val="FEC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BA7F28A-1D75-4A29-AB70-E259A2A02842}"/>
              </a:ext>
            </a:extLst>
          </p:cNvPr>
          <p:cNvSpPr/>
          <p:nvPr/>
        </p:nvSpPr>
        <p:spPr>
          <a:xfrm>
            <a:off x="1322906" y="2879093"/>
            <a:ext cx="483623" cy="483623"/>
          </a:xfrm>
          <a:prstGeom prst="ellipse">
            <a:avLst/>
          </a:prstGeom>
          <a:solidFill>
            <a:srgbClr val="6B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09A6E69-6C10-45FE-B508-0F36311F8EC7}"/>
              </a:ext>
            </a:extLst>
          </p:cNvPr>
          <p:cNvSpPr/>
          <p:nvPr/>
        </p:nvSpPr>
        <p:spPr>
          <a:xfrm>
            <a:off x="5578945" y="4198197"/>
            <a:ext cx="227654" cy="227654"/>
          </a:xfrm>
          <a:prstGeom prst="ellipse">
            <a:avLst/>
          </a:prstGeom>
          <a:solidFill>
            <a:srgbClr val="8D48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C1C7005-A9DA-488F-A96D-5D580E0E5CCE}"/>
              </a:ext>
            </a:extLst>
          </p:cNvPr>
          <p:cNvSpPr/>
          <p:nvPr/>
        </p:nvSpPr>
        <p:spPr>
          <a:xfrm>
            <a:off x="5937043" y="5709090"/>
            <a:ext cx="526250" cy="526250"/>
          </a:xfrm>
          <a:prstGeom prst="ellipse">
            <a:avLst/>
          </a:prstGeom>
          <a:solidFill>
            <a:srgbClr val="FEC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D6BCC83-68C1-44EA-A060-E5397DF84931}"/>
              </a:ext>
            </a:extLst>
          </p:cNvPr>
          <p:cNvSpPr/>
          <p:nvPr/>
        </p:nvSpPr>
        <p:spPr>
          <a:xfrm>
            <a:off x="5749231" y="4390733"/>
            <a:ext cx="264149" cy="264149"/>
          </a:xfrm>
          <a:prstGeom prst="ellipse">
            <a:avLst/>
          </a:prstGeom>
          <a:solidFill>
            <a:srgbClr val="FEC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CCC4F3-045E-4D91-8609-EC9922FF4D91}"/>
              </a:ext>
            </a:extLst>
          </p:cNvPr>
          <p:cNvSpPr/>
          <p:nvPr/>
        </p:nvSpPr>
        <p:spPr>
          <a:xfrm>
            <a:off x="6923674" y="3527236"/>
            <a:ext cx="227654" cy="227654"/>
          </a:xfrm>
          <a:prstGeom prst="ellipse">
            <a:avLst/>
          </a:prstGeom>
          <a:solidFill>
            <a:srgbClr val="8D48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CD271DF-082B-4F8A-AD37-0DFBC7697867}"/>
              </a:ext>
            </a:extLst>
          </p:cNvPr>
          <p:cNvSpPr/>
          <p:nvPr/>
        </p:nvSpPr>
        <p:spPr>
          <a:xfrm>
            <a:off x="9406147" y="1248048"/>
            <a:ext cx="284840" cy="284840"/>
          </a:xfrm>
          <a:prstGeom prst="ellipse">
            <a:avLst/>
          </a:prstGeom>
          <a:solidFill>
            <a:srgbClr val="8D48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146C76D-7722-4414-A7BA-6AA9281E0A42}"/>
              </a:ext>
            </a:extLst>
          </p:cNvPr>
          <p:cNvSpPr/>
          <p:nvPr/>
        </p:nvSpPr>
        <p:spPr>
          <a:xfrm>
            <a:off x="3067604" y="2963821"/>
            <a:ext cx="264149" cy="264149"/>
          </a:xfrm>
          <a:prstGeom prst="ellipse">
            <a:avLst/>
          </a:prstGeom>
          <a:solidFill>
            <a:srgbClr val="6B6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9692B9D-8A30-4113-BCF5-FBED55D4F074}"/>
              </a:ext>
            </a:extLst>
          </p:cNvPr>
          <p:cNvSpPr/>
          <p:nvPr/>
        </p:nvSpPr>
        <p:spPr>
          <a:xfrm>
            <a:off x="4225061" y="5285088"/>
            <a:ext cx="417734" cy="417734"/>
          </a:xfrm>
          <a:prstGeom prst="ellipse">
            <a:avLst/>
          </a:prstGeom>
          <a:solidFill>
            <a:srgbClr val="7DC9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613CF5-9B51-418E-AC77-72FE30C82508}"/>
              </a:ext>
            </a:extLst>
          </p:cNvPr>
          <p:cNvSpPr/>
          <p:nvPr/>
        </p:nvSpPr>
        <p:spPr>
          <a:xfrm>
            <a:off x="9935245" y="2175033"/>
            <a:ext cx="368714" cy="368714"/>
          </a:xfrm>
          <a:prstGeom prst="ellipse">
            <a:avLst/>
          </a:prstGeom>
          <a:solidFill>
            <a:srgbClr val="FEC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12E7FD-F486-4EDA-9D5B-5D46D5D10C5A}"/>
              </a:ext>
            </a:extLst>
          </p:cNvPr>
          <p:cNvSpPr txBox="1"/>
          <p:nvPr/>
        </p:nvSpPr>
        <p:spPr>
          <a:xfrm>
            <a:off x="-176152" y="294815"/>
            <a:ext cx="81714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400" b="1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8" name="Group 31">
            <a:extLst>
              <a:ext uri="{FF2B5EF4-FFF2-40B4-BE49-F238E27FC236}">
                <a16:creationId xmlns:a16="http://schemas.microsoft.com/office/drawing/2014/main" id="{53F17AFA-75A0-4008-A35B-219D32CAF4CD}"/>
              </a:ext>
            </a:extLst>
          </p:cNvPr>
          <p:cNvGrpSpPr/>
          <p:nvPr/>
        </p:nvGrpSpPr>
        <p:grpSpPr>
          <a:xfrm flipH="1">
            <a:off x="5457666" y="36707"/>
            <a:ext cx="6305974" cy="1036307"/>
            <a:chOff x="320494" y="795384"/>
            <a:chExt cx="6305974" cy="1036307"/>
          </a:xfrm>
        </p:grpSpPr>
        <p:sp>
          <p:nvSpPr>
            <p:cNvPr id="29" name="Rectangle 32">
              <a:extLst>
                <a:ext uri="{FF2B5EF4-FFF2-40B4-BE49-F238E27FC236}">
                  <a16:creationId xmlns:a16="http://schemas.microsoft.com/office/drawing/2014/main" id="{64B6F9C5-992B-4867-8BD1-C501B88A9F22}"/>
                </a:ext>
              </a:extLst>
            </p:cNvPr>
            <p:cNvSpPr/>
            <p:nvPr/>
          </p:nvSpPr>
          <p:spPr>
            <a:xfrm flipH="1">
              <a:off x="5779968" y="1044735"/>
              <a:ext cx="846500" cy="786956"/>
            </a:xfrm>
            <a:prstGeom prst="rect">
              <a:avLst/>
            </a:prstGeom>
            <a:gradFill>
              <a:gsLst>
                <a:gs pos="100000">
                  <a:schemeClr val="tx1"/>
                </a:gs>
                <a:gs pos="0">
                  <a:srgbClr val="E9EBEA">
                    <a:alpha val="0"/>
                  </a:srgbClr>
                </a:gs>
              </a:gsLst>
              <a:lin ang="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33">
              <a:extLst>
                <a:ext uri="{FF2B5EF4-FFF2-40B4-BE49-F238E27FC236}">
                  <a16:creationId xmlns:a16="http://schemas.microsoft.com/office/drawing/2014/main" id="{447E3EEA-DA68-4C67-90F7-522D4B852230}"/>
                </a:ext>
              </a:extLst>
            </p:cNvPr>
            <p:cNvSpPr/>
            <p:nvPr/>
          </p:nvSpPr>
          <p:spPr>
            <a:xfrm rot="5400000">
              <a:off x="5848454" y="1528250"/>
              <a:ext cx="283053" cy="212035"/>
            </a:xfrm>
            <a:custGeom>
              <a:avLst/>
              <a:gdLst>
                <a:gd name="connsiteX0" fmla="*/ 238370 w 476740"/>
                <a:gd name="connsiteY0" fmla="*/ 0 h 238369"/>
                <a:gd name="connsiteX1" fmla="*/ 458008 w 476740"/>
                <a:gd name="connsiteY1" fmla="*/ 145586 h 238369"/>
                <a:gd name="connsiteX2" fmla="*/ 476740 w 476740"/>
                <a:gd name="connsiteY2" fmla="*/ 238369 h 238369"/>
                <a:gd name="connsiteX3" fmla="*/ 0 w 476740"/>
                <a:gd name="connsiteY3" fmla="*/ 238369 h 238369"/>
                <a:gd name="connsiteX4" fmla="*/ 18733 w 476740"/>
                <a:gd name="connsiteY4" fmla="*/ 145586 h 238369"/>
                <a:gd name="connsiteX5" fmla="*/ 238370 w 476740"/>
                <a:gd name="connsiteY5" fmla="*/ 0 h 23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740" h="238369">
                  <a:moveTo>
                    <a:pt x="238370" y="0"/>
                  </a:moveTo>
                  <a:cubicBezTo>
                    <a:pt x="337106" y="0"/>
                    <a:pt x="421821" y="60031"/>
                    <a:pt x="458008" y="145586"/>
                  </a:cubicBezTo>
                  <a:lnTo>
                    <a:pt x="476740" y="238369"/>
                  </a:lnTo>
                  <a:lnTo>
                    <a:pt x="0" y="238369"/>
                  </a:lnTo>
                  <a:lnTo>
                    <a:pt x="18733" y="145586"/>
                  </a:lnTo>
                  <a:cubicBezTo>
                    <a:pt x="54919" y="60031"/>
                    <a:pt x="139634" y="0"/>
                    <a:pt x="238370" y="0"/>
                  </a:cubicBezTo>
                  <a:close/>
                </a:path>
              </a:pathLst>
            </a:custGeom>
            <a:solidFill>
              <a:srgbClr val="0045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4">
              <a:extLst>
                <a:ext uri="{FF2B5EF4-FFF2-40B4-BE49-F238E27FC236}">
                  <a16:creationId xmlns:a16="http://schemas.microsoft.com/office/drawing/2014/main" id="{0ECCA49F-8E4C-4564-8181-C0118FC650C4}"/>
                </a:ext>
              </a:extLst>
            </p:cNvPr>
            <p:cNvSpPr/>
            <p:nvPr/>
          </p:nvSpPr>
          <p:spPr>
            <a:xfrm>
              <a:off x="320494" y="1113182"/>
              <a:ext cx="5563472" cy="662609"/>
            </a:xfrm>
            <a:prstGeom prst="rect">
              <a:avLst/>
            </a:prstGeom>
            <a:gradFill flip="none" rotWithShape="1">
              <a:gsLst>
                <a:gs pos="100000">
                  <a:srgbClr val="0066CC"/>
                </a:gs>
                <a:gs pos="0">
                  <a:srgbClr val="0099FF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ar-SY" sz="3200" b="1" dirty="0">
                  <a:latin typeface="Alnaseeb" panose="00000500000000000000" pitchFamily="50" charset="-78"/>
                  <a:cs typeface="Alnaseeb" panose="00000500000000000000" pitchFamily="50" charset="-78"/>
                </a:rPr>
                <a:t>أُسَمِّيْ الحَرفَ و أُلَوِّنُهُ : </a:t>
              </a:r>
              <a:endParaRPr lang="en-US" sz="3200" b="1" dirty="0">
                <a:latin typeface="Alnaseeb" panose="00000500000000000000" pitchFamily="50" charset="-78"/>
                <a:cs typeface="Alnaseeb" panose="00000500000000000000" pitchFamily="50" charset="-78"/>
              </a:endParaRPr>
            </a:p>
          </p:txBody>
        </p:sp>
        <p:grpSp>
          <p:nvGrpSpPr>
            <p:cNvPr id="32" name="Group 35">
              <a:extLst>
                <a:ext uri="{FF2B5EF4-FFF2-40B4-BE49-F238E27FC236}">
                  <a16:creationId xmlns:a16="http://schemas.microsoft.com/office/drawing/2014/main" id="{84B1B63B-FE2E-40AD-922C-A7036B2D8A5C}"/>
                </a:ext>
              </a:extLst>
            </p:cNvPr>
            <p:cNvGrpSpPr/>
            <p:nvPr/>
          </p:nvGrpSpPr>
          <p:grpSpPr>
            <a:xfrm>
              <a:off x="5588896" y="1531471"/>
              <a:ext cx="390125" cy="205592"/>
              <a:chOff x="5588896" y="1531471"/>
              <a:chExt cx="390125" cy="205592"/>
            </a:xfrm>
          </p:grpSpPr>
          <p:sp>
            <p:nvSpPr>
              <p:cNvPr id="35" name="Oval 38">
                <a:extLst>
                  <a:ext uri="{FF2B5EF4-FFF2-40B4-BE49-F238E27FC236}">
                    <a16:creationId xmlns:a16="http://schemas.microsoft.com/office/drawing/2014/main" id="{09BB2432-0F43-4B2B-8725-4F9FF0EFE673}"/>
                  </a:ext>
                </a:extLst>
              </p:cNvPr>
              <p:cNvSpPr/>
              <p:nvPr/>
            </p:nvSpPr>
            <p:spPr>
              <a:xfrm>
                <a:off x="5588896" y="1531471"/>
                <a:ext cx="390125" cy="20559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3BB0FF"/>
                  </a:gs>
                  <a:gs pos="14000">
                    <a:srgbClr val="00458A"/>
                  </a:gs>
                  <a:gs pos="100000">
                    <a:srgbClr val="00458A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Freeform: Shape 39">
                <a:extLst>
                  <a:ext uri="{FF2B5EF4-FFF2-40B4-BE49-F238E27FC236}">
                    <a16:creationId xmlns:a16="http://schemas.microsoft.com/office/drawing/2014/main" id="{09B6F84E-89EA-46C0-B2EE-B88DD55C9762}"/>
                  </a:ext>
                </a:extLst>
              </p:cNvPr>
              <p:cNvSpPr/>
              <p:nvPr/>
            </p:nvSpPr>
            <p:spPr>
              <a:xfrm rot="16200000" flipH="1">
                <a:off x="5741094" y="1594727"/>
                <a:ext cx="120627" cy="103349"/>
              </a:xfrm>
              <a:custGeom>
                <a:avLst/>
                <a:gdLst>
                  <a:gd name="connsiteX0" fmla="*/ 238370 w 476740"/>
                  <a:gd name="connsiteY0" fmla="*/ 0 h 238369"/>
                  <a:gd name="connsiteX1" fmla="*/ 458008 w 476740"/>
                  <a:gd name="connsiteY1" fmla="*/ 145586 h 238369"/>
                  <a:gd name="connsiteX2" fmla="*/ 476740 w 476740"/>
                  <a:gd name="connsiteY2" fmla="*/ 238369 h 238369"/>
                  <a:gd name="connsiteX3" fmla="*/ 0 w 476740"/>
                  <a:gd name="connsiteY3" fmla="*/ 238369 h 238369"/>
                  <a:gd name="connsiteX4" fmla="*/ 18733 w 476740"/>
                  <a:gd name="connsiteY4" fmla="*/ 145586 h 238369"/>
                  <a:gd name="connsiteX5" fmla="*/ 238370 w 476740"/>
                  <a:gd name="connsiteY5" fmla="*/ 0 h 238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6740" h="238369">
                    <a:moveTo>
                      <a:pt x="238370" y="0"/>
                    </a:moveTo>
                    <a:cubicBezTo>
                      <a:pt x="337106" y="0"/>
                      <a:pt x="421821" y="60031"/>
                      <a:pt x="458008" y="145586"/>
                    </a:cubicBezTo>
                    <a:lnTo>
                      <a:pt x="476740" y="238369"/>
                    </a:lnTo>
                    <a:lnTo>
                      <a:pt x="0" y="238369"/>
                    </a:lnTo>
                    <a:lnTo>
                      <a:pt x="18733" y="145586"/>
                    </a:lnTo>
                    <a:cubicBezTo>
                      <a:pt x="54919" y="60031"/>
                      <a:pt x="139634" y="0"/>
                      <a:pt x="238370" y="0"/>
                    </a:cubicBezTo>
                    <a:close/>
                  </a:path>
                </a:pathLst>
              </a:custGeom>
              <a:solidFill>
                <a:srgbClr val="2858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3" name="Freeform: Shape 36">
              <a:extLst>
                <a:ext uri="{FF2B5EF4-FFF2-40B4-BE49-F238E27FC236}">
                  <a16:creationId xmlns:a16="http://schemas.microsoft.com/office/drawing/2014/main" id="{B58C47BB-99D8-4DB8-8477-176FF39F30FE}"/>
                </a:ext>
              </a:extLst>
            </p:cNvPr>
            <p:cNvSpPr/>
            <p:nvPr/>
          </p:nvSpPr>
          <p:spPr>
            <a:xfrm>
              <a:off x="5751482" y="1221349"/>
              <a:ext cx="225789" cy="441729"/>
            </a:xfrm>
            <a:custGeom>
              <a:avLst/>
              <a:gdLst>
                <a:gd name="connsiteX0" fmla="*/ 264315 w 507102"/>
                <a:gd name="connsiteY0" fmla="*/ 61 h 819465"/>
                <a:gd name="connsiteX1" fmla="*/ 507102 w 507102"/>
                <a:gd name="connsiteY1" fmla="*/ 69499 h 819465"/>
                <a:gd name="connsiteX2" fmla="*/ 507102 w 507102"/>
                <a:gd name="connsiteY2" fmla="*/ 809074 h 819465"/>
                <a:gd name="connsiteX3" fmla="*/ 506404 w 507102"/>
                <a:gd name="connsiteY3" fmla="*/ 808339 h 819465"/>
                <a:gd name="connsiteX4" fmla="*/ 258479 w 507102"/>
                <a:gd name="connsiteY4" fmla="*/ 719015 h 819465"/>
                <a:gd name="connsiteX5" fmla="*/ 10554 w 507102"/>
                <a:gd name="connsiteY5" fmla="*/ 808339 h 819465"/>
                <a:gd name="connsiteX6" fmla="*/ 0 w 507102"/>
                <a:gd name="connsiteY6" fmla="*/ 819465 h 819465"/>
                <a:gd name="connsiteX7" fmla="*/ 0 w 507102"/>
                <a:gd name="connsiteY7" fmla="*/ 69499 h 819465"/>
                <a:gd name="connsiteX8" fmla="*/ 264315 w 507102"/>
                <a:gd name="connsiteY8" fmla="*/ 61 h 819465"/>
                <a:gd name="connsiteX0" fmla="*/ 260838 w 507102"/>
                <a:gd name="connsiteY0" fmla="*/ 15 h 888955"/>
                <a:gd name="connsiteX1" fmla="*/ 507102 w 507102"/>
                <a:gd name="connsiteY1" fmla="*/ 138989 h 888955"/>
                <a:gd name="connsiteX2" fmla="*/ 507102 w 507102"/>
                <a:gd name="connsiteY2" fmla="*/ 878564 h 888955"/>
                <a:gd name="connsiteX3" fmla="*/ 506404 w 507102"/>
                <a:gd name="connsiteY3" fmla="*/ 877829 h 888955"/>
                <a:gd name="connsiteX4" fmla="*/ 258479 w 507102"/>
                <a:gd name="connsiteY4" fmla="*/ 788505 h 888955"/>
                <a:gd name="connsiteX5" fmla="*/ 10554 w 507102"/>
                <a:gd name="connsiteY5" fmla="*/ 877829 h 888955"/>
                <a:gd name="connsiteX6" fmla="*/ 0 w 507102"/>
                <a:gd name="connsiteY6" fmla="*/ 888955 h 888955"/>
                <a:gd name="connsiteX7" fmla="*/ 0 w 507102"/>
                <a:gd name="connsiteY7" fmla="*/ 138989 h 888955"/>
                <a:gd name="connsiteX8" fmla="*/ 260838 w 507102"/>
                <a:gd name="connsiteY8" fmla="*/ 15 h 888955"/>
                <a:gd name="connsiteX0" fmla="*/ 0 w 507102"/>
                <a:gd name="connsiteY0" fmla="*/ 93098 h 843064"/>
                <a:gd name="connsiteX1" fmla="*/ 507102 w 507102"/>
                <a:gd name="connsiteY1" fmla="*/ 93098 h 843064"/>
                <a:gd name="connsiteX2" fmla="*/ 507102 w 507102"/>
                <a:gd name="connsiteY2" fmla="*/ 832673 h 843064"/>
                <a:gd name="connsiteX3" fmla="*/ 506404 w 507102"/>
                <a:gd name="connsiteY3" fmla="*/ 831938 h 843064"/>
                <a:gd name="connsiteX4" fmla="*/ 258479 w 507102"/>
                <a:gd name="connsiteY4" fmla="*/ 742614 h 843064"/>
                <a:gd name="connsiteX5" fmla="*/ 10554 w 507102"/>
                <a:gd name="connsiteY5" fmla="*/ 831938 h 843064"/>
                <a:gd name="connsiteX6" fmla="*/ 0 w 507102"/>
                <a:gd name="connsiteY6" fmla="*/ 843064 h 843064"/>
                <a:gd name="connsiteX7" fmla="*/ 0 w 507102"/>
                <a:gd name="connsiteY7" fmla="*/ 93098 h 84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7102" h="843064">
                  <a:moveTo>
                    <a:pt x="0" y="93098"/>
                  </a:moveTo>
                  <a:cubicBezTo>
                    <a:pt x="84517" y="-31896"/>
                    <a:pt x="422585" y="-30164"/>
                    <a:pt x="507102" y="93098"/>
                  </a:cubicBezTo>
                  <a:lnTo>
                    <a:pt x="507102" y="832673"/>
                  </a:lnTo>
                  <a:lnTo>
                    <a:pt x="506404" y="831938"/>
                  </a:lnTo>
                  <a:cubicBezTo>
                    <a:pt x="442955" y="776749"/>
                    <a:pt x="355300" y="742614"/>
                    <a:pt x="258479" y="742614"/>
                  </a:cubicBezTo>
                  <a:cubicBezTo>
                    <a:pt x="161658" y="742614"/>
                    <a:pt x="74004" y="776749"/>
                    <a:pt x="10554" y="831938"/>
                  </a:cubicBezTo>
                  <a:lnTo>
                    <a:pt x="0" y="843064"/>
                  </a:lnTo>
                  <a:lnTo>
                    <a:pt x="0" y="93098"/>
                  </a:lnTo>
                  <a:close/>
                </a:path>
              </a:pathLst>
            </a:custGeom>
            <a:solidFill>
              <a:srgbClr val="81C6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Freeform: Shape 37">
              <a:extLst>
                <a:ext uri="{FF2B5EF4-FFF2-40B4-BE49-F238E27FC236}">
                  <a16:creationId xmlns:a16="http://schemas.microsoft.com/office/drawing/2014/main" id="{3668E4EF-DCC3-4D4B-862A-408B29B7BF43}"/>
                </a:ext>
              </a:extLst>
            </p:cNvPr>
            <p:cNvSpPr/>
            <p:nvPr/>
          </p:nvSpPr>
          <p:spPr>
            <a:xfrm>
              <a:off x="5588897" y="795384"/>
              <a:ext cx="507102" cy="843064"/>
            </a:xfrm>
            <a:custGeom>
              <a:avLst/>
              <a:gdLst>
                <a:gd name="connsiteX0" fmla="*/ 0 w 507102"/>
                <a:gd name="connsiteY0" fmla="*/ 838892 h 843064"/>
                <a:gd name="connsiteX1" fmla="*/ 734 w 507102"/>
                <a:gd name="connsiteY1" fmla="*/ 842290 h 843064"/>
                <a:gd name="connsiteX2" fmla="*/ 0 w 507102"/>
                <a:gd name="connsiteY2" fmla="*/ 843064 h 843064"/>
                <a:gd name="connsiteX3" fmla="*/ 253551 w 507102"/>
                <a:gd name="connsiteY3" fmla="*/ 2 h 843064"/>
                <a:gd name="connsiteX4" fmla="*/ 507102 w 507102"/>
                <a:gd name="connsiteY4" fmla="*/ 93098 h 843064"/>
                <a:gd name="connsiteX5" fmla="*/ 507102 w 507102"/>
                <a:gd name="connsiteY5" fmla="*/ 832673 h 843064"/>
                <a:gd name="connsiteX6" fmla="*/ 506404 w 507102"/>
                <a:gd name="connsiteY6" fmla="*/ 831938 h 843064"/>
                <a:gd name="connsiteX7" fmla="*/ 394956 w 507102"/>
                <a:gd name="connsiteY7" fmla="*/ 766580 h 843064"/>
                <a:gd name="connsiteX8" fmla="*/ 354875 w 507102"/>
                <a:gd name="connsiteY8" fmla="*/ 759542 h 843064"/>
                <a:gd name="connsiteX9" fmla="*/ 306006 w 507102"/>
                <a:gd name="connsiteY9" fmla="*/ 744165 h 843064"/>
                <a:gd name="connsiteX10" fmla="*/ 220267 w 507102"/>
                <a:gd name="connsiteY10" fmla="*/ 736087 h 843064"/>
                <a:gd name="connsiteX11" fmla="*/ 4473 w 507102"/>
                <a:gd name="connsiteY11" fmla="*/ 818166 h 843064"/>
                <a:gd name="connsiteX12" fmla="*/ 0 w 507102"/>
                <a:gd name="connsiteY12" fmla="*/ 838874 h 843064"/>
                <a:gd name="connsiteX13" fmla="*/ 0 w 507102"/>
                <a:gd name="connsiteY13" fmla="*/ 93098 h 843064"/>
                <a:gd name="connsiteX14" fmla="*/ 253551 w 507102"/>
                <a:gd name="connsiteY14" fmla="*/ 2 h 84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7102" h="843064">
                  <a:moveTo>
                    <a:pt x="0" y="838892"/>
                  </a:moveTo>
                  <a:lnTo>
                    <a:pt x="734" y="842290"/>
                  </a:lnTo>
                  <a:lnTo>
                    <a:pt x="0" y="843064"/>
                  </a:lnTo>
                  <a:close/>
                  <a:moveTo>
                    <a:pt x="253551" y="2"/>
                  </a:moveTo>
                  <a:cubicBezTo>
                    <a:pt x="359198" y="219"/>
                    <a:pt x="464844" y="31467"/>
                    <a:pt x="507102" y="93098"/>
                  </a:cubicBezTo>
                  <a:lnTo>
                    <a:pt x="507102" y="832673"/>
                  </a:lnTo>
                  <a:lnTo>
                    <a:pt x="506404" y="831938"/>
                  </a:lnTo>
                  <a:cubicBezTo>
                    <a:pt x="474680" y="804344"/>
                    <a:pt x="436904" y="782013"/>
                    <a:pt x="394956" y="766580"/>
                  </a:cubicBezTo>
                  <a:lnTo>
                    <a:pt x="354875" y="759542"/>
                  </a:lnTo>
                  <a:lnTo>
                    <a:pt x="306006" y="744165"/>
                  </a:lnTo>
                  <a:cubicBezTo>
                    <a:pt x="279653" y="738963"/>
                    <a:pt x="250680" y="736087"/>
                    <a:pt x="220267" y="736087"/>
                  </a:cubicBezTo>
                  <a:cubicBezTo>
                    <a:pt x="113823" y="736087"/>
                    <a:pt x="25013" y="771323"/>
                    <a:pt x="4473" y="818166"/>
                  </a:cubicBezTo>
                  <a:lnTo>
                    <a:pt x="0" y="838874"/>
                  </a:lnTo>
                  <a:lnTo>
                    <a:pt x="0" y="93098"/>
                  </a:lnTo>
                  <a:cubicBezTo>
                    <a:pt x="42259" y="30601"/>
                    <a:pt x="147905" y="-215"/>
                    <a:pt x="253551" y="2"/>
                  </a:cubicBezTo>
                  <a:close/>
                </a:path>
              </a:pathLst>
            </a:custGeom>
            <a:gradFill>
              <a:gsLst>
                <a:gs pos="30000">
                  <a:srgbClr val="3BB0FF"/>
                </a:gs>
                <a:gs pos="100000">
                  <a:srgbClr val="0066CC"/>
                </a:gs>
                <a:gs pos="0">
                  <a:srgbClr val="0099FF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7" name="Rectangle 3">
            <a:extLst>
              <a:ext uri="{FF2B5EF4-FFF2-40B4-BE49-F238E27FC236}">
                <a16:creationId xmlns:a16="http://schemas.microsoft.com/office/drawing/2014/main" id="{A650EE87-109A-4FFC-B85B-9C8EF6F3F81E}"/>
              </a:ext>
            </a:extLst>
          </p:cNvPr>
          <p:cNvSpPr/>
          <p:nvPr/>
        </p:nvSpPr>
        <p:spPr>
          <a:xfrm>
            <a:off x="11269014" y="0"/>
            <a:ext cx="1062611" cy="6882964"/>
          </a:xfrm>
          <a:prstGeom prst="rect">
            <a:avLst/>
          </a:prstGeom>
          <a:solidFill>
            <a:srgbClr val="394551"/>
          </a:solidFill>
          <a:ln>
            <a:noFill/>
          </a:ln>
          <a:effectLst>
            <a:outerShdw blurRad="203200" dist="165100" dir="8100000" algn="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utoShape 2" descr="صورة ">
            <a:extLst>
              <a:ext uri="{FF2B5EF4-FFF2-40B4-BE49-F238E27FC236}">
                <a16:creationId xmlns:a16="http://schemas.microsoft.com/office/drawing/2014/main" id="{3ADE414A-FE73-CA1F-3493-95EF9EEFF0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EG"/>
          </a:p>
        </p:txBody>
      </p:sp>
      <p:sp>
        <p:nvSpPr>
          <p:cNvPr id="14" name="AutoShape 4" descr="صورة ">
            <a:extLst>
              <a:ext uri="{FF2B5EF4-FFF2-40B4-BE49-F238E27FC236}">
                <a16:creationId xmlns:a16="http://schemas.microsoft.com/office/drawing/2014/main" id="{5B92E3CE-1FF7-73BF-5AF2-371883257B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EG"/>
          </a:p>
        </p:txBody>
      </p:sp>
      <p:pic>
        <p:nvPicPr>
          <p:cNvPr id="39" name="صورة 38">
            <a:extLst>
              <a:ext uri="{FF2B5EF4-FFF2-40B4-BE49-F238E27FC236}">
                <a16:creationId xmlns:a16="http://schemas.microsoft.com/office/drawing/2014/main" id="{25D7B059-31B5-0294-3584-18820E9965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606" y="2560313"/>
            <a:ext cx="1841880" cy="1432573"/>
          </a:xfrm>
          <a:prstGeom prst="rect">
            <a:avLst/>
          </a:prstGeom>
        </p:spPr>
      </p:pic>
      <p:pic>
        <p:nvPicPr>
          <p:cNvPr id="44" name="صورة 43">
            <a:extLst>
              <a:ext uri="{FF2B5EF4-FFF2-40B4-BE49-F238E27FC236}">
                <a16:creationId xmlns:a16="http://schemas.microsoft.com/office/drawing/2014/main" id="{D362E17F-371A-E751-E42E-DE82350ADC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47" y="3834400"/>
            <a:ext cx="1544281" cy="1450688"/>
          </a:xfrm>
          <a:prstGeom prst="rect">
            <a:avLst/>
          </a:prstGeom>
        </p:spPr>
      </p:pic>
      <p:pic>
        <p:nvPicPr>
          <p:cNvPr id="48" name="صورة 47" descr="صورة تحتوي على حامل ثلاثي القوائم, التصميم&#10;&#10;قد يكون المحتوى الذي تم إنشاؤه بواسطة الذكاء الاصطناعي غير صحيح.">
            <a:extLst>
              <a:ext uri="{FF2B5EF4-FFF2-40B4-BE49-F238E27FC236}">
                <a16:creationId xmlns:a16="http://schemas.microsoft.com/office/drawing/2014/main" id="{967C0AC9-AEA3-A188-6F1C-38B2E2C9B8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091" y="2616716"/>
            <a:ext cx="1912159" cy="1487233"/>
          </a:xfrm>
          <a:prstGeom prst="rect">
            <a:avLst/>
          </a:prstGeom>
        </p:spPr>
      </p:pic>
      <p:pic>
        <p:nvPicPr>
          <p:cNvPr id="50" name="صورة 49" descr="صورة تحتوي على حامل ثلاثي القوائم, التصميم&#10;&#10;قد يكون المحتوى الذي تم إنشاؤه بواسطة الذكاء الاصطناعي غير صحيح.">
            <a:extLst>
              <a:ext uri="{FF2B5EF4-FFF2-40B4-BE49-F238E27FC236}">
                <a16:creationId xmlns:a16="http://schemas.microsoft.com/office/drawing/2014/main" id="{5F7183EA-F7BC-92CC-1EDC-91795EE2BA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039" y="3754890"/>
            <a:ext cx="2198997" cy="206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0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3" presetClass="entr" presetSubtype="16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2B13266-87F9-44E8-A924-6DBAF3D41136}"/>
              </a:ext>
            </a:extLst>
          </p:cNvPr>
          <p:cNvGrpSpPr/>
          <p:nvPr/>
        </p:nvGrpSpPr>
        <p:grpSpPr>
          <a:xfrm>
            <a:off x="2770283" y="1364192"/>
            <a:ext cx="2123166" cy="2184552"/>
            <a:chOff x="5055054" y="2111676"/>
            <a:chExt cx="2123166" cy="218455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4D5B030-BAB8-4F2F-8E8B-60DDAD8873C5}"/>
                </a:ext>
              </a:extLst>
            </p:cNvPr>
            <p:cNvSpPr/>
            <p:nvPr/>
          </p:nvSpPr>
          <p:spPr>
            <a:xfrm>
              <a:off x="5055054" y="2712358"/>
              <a:ext cx="580571" cy="1583870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D97A9C6-6005-4D71-9E43-35F01DD922CA}"/>
                </a:ext>
              </a:extLst>
            </p:cNvPr>
            <p:cNvSpPr/>
            <p:nvPr/>
          </p:nvSpPr>
          <p:spPr>
            <a:xfrm>
              <a:off x="6597649" y="2661559"/>
              <a:ext cx="580571" cy="1583870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AAEA31C-96E6-4EB4-870D-B84DB79BEB42}"/>
                </a:ext>
              </a:extLst>
            </p:cNvPr>
            <p:cNvSpPr/>
            <p:nvPr/>
          </p:nvSpPr>
          <p:spPr>
            <a:xfrm>
              <a:off x="5254172" y="2587172"/>
              <a:ext cx="1683657" cy="1683657"/>
            </a:xfrm>
            <a:prstGeom prst="roundRect">
              <a:avLst>
                <a:gd name="adj" fmla="val 11495"/>
              </a:avLst>
            </a:prstGeom>
            <a:solidFill>
              <a:srgbClr val="C0EA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461F27D-BB10-4D29-80CC-F7EB79E85A9B}"/>
                </a:ext>
              </a:extLst>
            </p:cNvPr>
            <p:cNvSpPr/>
            <p:nvPr/>
          </p:nvSpPr>
          <p:spPr>
            <a:xfrm>
              <a:off x="5254171" y="3429000"/>
              <a:ext cx="1683657" cy="841829"/>
            </a:xfrm>
            <a:custGeom>
              <a:avLst/>
              <a:gdLst>
                <a:gd name="connsiteX0" fmla="*/ 0 w 1683657"/>
                <a:gd name="connsiteY0" fmla="*/ 0 h 841829"/>
                <a:gd name="connsiteX1" fmla="*/ 1683657 w 1683657"/>
                <a:gd name="connsiteY1" fmla="*/ 0 h 841829"/>
                <a:gd name="connsiteX2" fmla="*/ 1683657 w 1683657"/>
                <a:gd name="connsiteY2" fmla="*/ 648293 h 841829"/>
                <a:gd name="connsiteX3" fmla="*/ 1490121 w 1683657"/>
                <a:gd name="connsiteY3" fmla="*/ 841829 h 841829"/>
                <a:gd name="connsiteX4" fmla="*/ 193536 w 1683657"/>
                <a:gd name="connsiteY4" fmla="*/ 841829 h 841829"/>
                <a:gd name="connsiteX5" fmla="*/ 0 w 1683657"/>
                <a:gd name="connsiteY5" fmla="*/ 648293 h 841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3657" h="841829">
                  <a:moveTo>
                    <a:pt x="0" y="0"/>
                  </a:moveTo>
                  <a:lnTo>
                    <a:pt x="1683657" y="0"/>
                  </a:lnTo>
                  <a:lnTo>
                    <a:pt x="1683657" y="648293"/>
                  </a:lnTo>
                  <a:cubicBezTo>
                    <a:pt x="1683657" y="755180"/>
                    <a:pt x="1597008" y="841829"/>
                    <a:pt x="1490121" y="841829"/>
                  </a:cubicBezTo>
                  <a:lnTo>
                    <a:pt x="193536" y="841829"/>
                  </a:lnTo>
                  <a:cubicBezTo>
                    <a:pt x="86649" y="841829"/>
                    <a:pt x="0" y="755180"/>
                    <a:pt x="0" y="648293"/>
                  </a:cubicBezTo>
                  <a:close/>
                </a:path>
              </a:pathLst>
            </a:custGeom>
            <a:solidFill>
              <a:srgbClr val="83CC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EBF7048-1FE3-4191-8403-86A33243554C}"/>
                </a:ext>
              </a:extLst>
            </p:cNvPr>
            <p:cNvGrpSpPr/>
            <p:nvPr/>
          </p:nvGrpSpPr>
          <p:grpSpPr>
            <a:xfrm>
              <a:off x="5353958" y="2111676"/>
              <a:ext cx="1493785" cy="2059366"/>
              <a:chOff x="8091712" y="2355442"/>
              <a:chExt cx="1694662" cy="2336300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BA298E67-5658-4F0E-9B43-3E85C0235248}"/>
                  </a:ext>
                </a:extLst>
              </p:cNvPr>
              <p:cNvSpPr/>
              <p:nvPr/>
            </p:nvSpPr>
            <p:spPr>
              <a:xfrm>
                <a:off x="8102717" y="2355442"/>
                <a:ext cx="1683657" cy="1683657"/>
              </a:xfrm>
              <a:prstGeom prst="roundRect">
                <a:avLst>
                  <a:gd name="adj" fmla="val 11495"/>
                </a:avLst>
              </a:prstGeom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CE8BCDB4-FF74-420A-AA04-91C7F31E547B}"/>
                  </a:ext>
                </a:extLst>
              </p:cNvPr>
              <p:cNvSpPr/>
              <p:nvPr/>
            </p:nvSpPr>
            <p:spPr>
              <a:xfrm>
                <a:off x="8091712" y="3849914"/>
                <a:ext cx="1683656" cy="841828"/>
              </a:xfrm>
              <a:custGeom>
                <a:avLst/>
                <a:gdLst>
                  <a:gd name="connsiteX0" fmla="*/ 0 w 1683657"/>
                  <a:gd name="connsiteY0" fmla="*/ 0 h 841829"/>
                  <a:gd name="connsiteX1" fmla="*/ 1683657 w 1683657"/>
                  <a:gd name="connsiteY1" fmla="*/ 0 h 841829"/>
                  <a:gd name="connsiteX2" fmla="*/ 1683657 w 1683657"/>
                  <a:gd name="connsiteY2" fmla="*/ 648293 h 841829"/>
                  <a:gd name="connsiteX3" fmla="*/ 1490121 w 1683657"/>
                  <a:gd name="connsiteY3" fmla="*/ 841829 h 841829"/>
                  <a:gd name="connsiteX4" fmla="*/ 193536 w 1683657"/>
                  <a:gd name="connsiteY4" fmla="*/ 841829 h 841829"/>
                  <a:gd name="connsiteX5" fmla="*/ 0 w 1683657"/>
                  <a:gd name="connsiteY5" fmla="*/ 648293 h 841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83657" h="841829">
                    <a:moveTo>
                      <a:pt x="0" y="0"/>
                    </a:moveTo>
                    <a:lnTo>
                      <a:pt x="1683657" y="0"/>
                    </a:lnTo>
                    <a:lnTo>
                      <a:pt x="1683657" y="648293"/>
                    </a:lnTo>
                    <a:cubicBezTo>
                      <a:pt x="1683657" y="755180"/>
                      <a:pt x="1597008" y="841829"/>
                      <a:pt x="1490121" y="841829"/>
                    </a:cubicBezTo>
                    <a:lnTo>
                      <a:pt x="193536" y="841829"/>
                    </a:lnTo>
                    <a:cubicBezTo>
                      <a:pt x="86649" y="841829"/>
                      <a:pt x="0" y="755180"/>
                      <a:pt x="0" y="648293"/>
                    </a:cubicBezTo>
                    <a:close/>
                  </a:path>
                </a:pathLst>
              </a:custGeom>
              <a:solidFill>
                <a:srgbClr val="D1D7D7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ar-SY" sz="4000" dirty="0">
                    <a:solidFill>
                      <a:srgbClr val="FF0000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دِ</a:t>
                </a:r>
                <a:r>
                  <a:rPr lang="ar-EG" sz="4000" dirty="0" err="1">
                    <a:solidFill>
                      <a:schemeClr val="tx1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يك</a:t>
                </a:r>
                <a:endParaRPr lang="ar-SY" sz="4000" dirty="0">
                  <a:solidFill>
                    <a:schemeClr val="tx1"/>
                  </a:solidFill>
                  <a:latin typeface="Alnaseeb" panose="00000500000000000000" pitchFamily="50" charset="-78"/>
                  <a:cs typeface="Alnaseeb" panose="00000500000000000000" pitchFamily="50" charset="-78"/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03DE20E-8A4C-4914-97AA-FA3CBBB2328B}"/>
              </a:ext>
            </a:extLst>
          </p:cNvPr>
          <p:cNvGrpSpPr/>
          <p:nvPr/>
        </p:nvGrpSpPr>
        <p:grpSpPr>
          <a:xfrm>
            <a:off x="5487026" y="1323524"/>
            <a:ext cx="2123166" cy="2225220"/>
            <a:chOff x="5055054" y="2071008"/>
            <a:chExt cx="2123166" cy="222522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BF4D5A5-DDFA-40CE-85EF-BA143097C441}"/>
                </a:ext>
              </a:extLst>
            </p:cNvPr>
            <p:cNvSpPr/>
            <p:nvPr/>
          </p:nvSpPr>
          <p:spPr>
            <a:xfrm>
              <a:off x="5055054" y="2712358"/>
              <a:ext cx="580571" cy="1583870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7EE888F-B615-46BE-915F-886FAD52235A}"/>
                </a:ext>
              </a:extLst>
            </p:cNvPr>
            <p:cNvSpPr/>
            <p:nvPr/>
          </p:nvSpPr>
          <p:spPr>
            <a:xfrm>
              <a:off x="6597649" y="2661559"/>
              <a:ext cx="580571" cy="1583870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15FE617-3E71-4BB0-92F6-DD114E9B4CD2}"/>
                </a:ext>
              </a:extLst>
            </p:cNvPr>
            <p:cNvSpPr/>
            <p:nvPr/>
          </p:nvSpPr>
          <p:spPr>
            <a:xfrm>
              <a:off x="5254172" y="2587172"/>
              <a:ext cx="1683657" cy="1683657"/>
            </a:xfrm>
            <a:prstGeom prst="roundRect">
              <a:avLst>
                <a:gd name="adj" fmla="val 11495"/>
              </a:avLst>
            </a:prstGeom>
            <a:solidFill>
              <a:srgbClr val="DDC3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C84889-6EC7-4228-B31F-7EDB15393478}"/>
                </a:ext>
              </a:extLst>
            </p:cNvPr>
            <p:cNvSpPr/>
            <p:nvPr/>
          </p:nvSpPr>
          <p:spPr>
            <a:xfrm>
              <a:off x="5254171" y="3429000"/>
              <a:ext cx="1683657" cy="841829"/>
            </a:xfrm>
            <a:custGeom>
              <a:avLst/>
              <a:gdLst>
                <a:gd name="connsiteX0" fmla="*/ 0 w 1683657"/>
                <a:gd name="connsiteY0" fmla="*/ 0 h 841829"/>
                <a:gd name="connsiteX1" fmla="*/ 1683657 w 1683657"/>
                <a:gd name="connsiteY1" fmla="*/ 0 h 841829"/>
                <a:gd name="connsiteX2" fmla="*/ 1683657 w 1683657"/>
                <a:gd name="connsiteY2" fmla="*/ 648293 h 841829"/>
                <a:gd name="connsiteX3" fmla="*/ 1490121 w 1683657"/>
                <a:gd name="connsiteY3" fmla="*/ 841829 h 841829"/>
                <a:gd name="connsiteX4" fmla="*/ 193536 w 1683657"/>
                <a:gd name="connsiteY4" fmla="*/ 841829 h 841829"/>
                <a:gd name="connsiteX5" fmla="*/ 0 w 1683657"/>
                <a:gd name="connsiteY5" fmla="*/ 648293 h 841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3657" h="841829">
                  <a:moveTo>
                    <a:pt x="0" y="0"/>
                  </a:moveTo>
                  <a:lnTo>
                    <a:pt x="1683657" y="0"/>
                  </a:lnTo>
                  <a:lnTo>
                    <a:pt x="1683657" y="648293"/>
                  </a:lnTo>
                  <a:cubicBezTo>
                    <a:pt x="1683657" y="755180"/>
                    <a:pt x="1597008" y="841829"/>
                    <a:pt x="1490121" y="841829"/>
                  </a:cubicBezTo>
                  <a:lnTo>
                    <a:pt x="193536" y="841829"/>
                  </a:lnTo>
                  <a:cubicBezTo>
                    <a:pt x="86649" y="841829"/>
                    <a:pt x="0" y="755180"/>
                    <a:pt x="0" y="648293"/>
                  </a:cubicBezTo>
                  <a:close/>
                </a:path>
              </a:pathLst>
            </a:custGeom>
            <a:solidFill>
              <a:srgbClr val="9B86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6EB062D3-9F38-48CA-891A-2427FECA3125}"/>
                </a:ext>
              </a:extLst>
            </p:cNvPr>
            <p:cNvGrpSpPr/>
            <p:nvPr/>
          </p:nvGrpSpPr>
          <p:grpSpPr>
            <a:xfrm>
              <a:off x="5353959" y="2071008"/>
              <a:ext cx="1496416" cy="2100034"/>
              <a:chOff x="8091714" y="2309306"/>
              <a:chExt cx="1697647" cy="2382437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72E77C18-C677-4AA1-89B5-B5AE5DDC5C15}"/>
                  </a:ext>
                </a:extLst>
              </p:cNvPr>
              <p:cNvSpPr/>
              <p:nvPr/>
            </p:nvSpPr>
            <p:spPr>
              <a:xfrm>
                <a:off x="8105704" y="2309306"/>
                <a:ext cx="1683657" cy="1683657"/>
              </a:xfrm>
              <a:prstGeom prst="roundRect">
                <a:avLst>
                  <a:gd name="adj" fmla="val 11495"/>
                </a:avLst>
              </a:prstGeom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126D8FE7-C44A-458C-ACC7-28ABB7F387F1}"/>
                  </a:ext>
                </a:extLst>
              </p:cNvPr>
              <p:cNvSpPr/>
              <p:nvPr/>
            </p:nvSpPr>
            <p:spPr>
              <a:xfrm>
                <a:off x="8091714" y="3849914"/>
                <a:ext cx="1683657" cy="841829"/>
              </a:xfrm>
              <a:custGeom>
                <a:avLst/>
                <a:gdLst>
                  <a:gd name="connsiteX0" fmla="*/ 0 w 1683657"/>
                  <a:gd name="connsiteY0" fmla="*/ 0 h 841829"/>
                  <a:gd name="connsiteX1" fmla="*/ 1683657 w 1683657"/>
                  <a:gd name="connsiteY1" fmla="*/ 0 h 841829"/>
                  <a:gd name="connsiteX2" fmla="*/ 1683657 w 1683657"/>
                  <a:gd name="connsiteY2" fmla="*/ 648293 h 841829"/>
                  <a:gd name="connsiteX3" fmla="*/ 1490121 w 1683657"/>
                  <a:gd name="connsiteY3" fmla="*/ 841829 h 841829"/>
                  <a:gd name="connsiteX4" fmla="*/ 193536 w 1683657"/>
                  <a:gd name="connsiteY4" fmla="*/ 841829 h 841829"/>
                  <a:gd name="connsiteX5" fmla="*/ 0 w 1683657"/>
                  <a:gd name="connsiteY5" fmla="*/ 648293 h 841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83657" h="841829">
                    <a:moveTo>
                      <a:pt x="0" y="0"/>
                    </a:moveTo>
                    <a:lnTo>
                      <a:pt x="1683657" y="0"/>
                    </a:lnTo>
                    <a:lnTo>
                      <a:pt x="1683657" y="648293"/>
                    </a:lnTo>
                    <a:cubicBezTo>
                      <a:pt x="1683657" y="755180"/>
                      <a:pt x="1597008" y="841829"/>
                      <a:pt x="1490121" y="841829"/>
                    </a:cubicBezTo>
                    <a:lnTo>
                      <a:pt x="193536" y="841829"/>
                    </a:lnTo>
                    <a:cubicBezTo>
                      <a:pt x="86649" y="841829"/>
                      <a:pt x="0" y="755180"/>
                      <a:pt x="0" y="648293"/>
                    </a:cubicBezTo>
                    <a:close/>
                  </a:path>
                </a:pathLst>
              </a:custGeom>
              <a:solidFill>
                <a:srgbClr val="D1D7D7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ar-SY" sz="4000" dirty="0">
                    <a:solidFill>
                      <a:srgbClr val="FF0000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دُ</a:t>
                </a:r>
                <a:r>
                  <a:rPr lang="ar-EG" sz="4000" dirty="0">
                    <a:solidFill>
                      <a:schemeClr val="tx1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لفين</a:t>
                </a:r>
                <a:endParaRPr lang="en-US" sz="2400" dirty="0">
                  <a:solidFill>
                    <a:schemeClr val="tx1"/>
                  </a:solidFill>
                  <a:latin typeface="Alnaseeb" panose="00000500000000000000" pitchFamily="50" charset="-78"/>
                  <a:cs typeface="Alnaseeb" panose="00000500000000000000" pitchFamily="50" charset="-78"/>
                </a:endParaRPr>
              </a:p>
            </p:txBody>
          </p:sp>
        </p:grpSp>
      </p:grpSp>
      <p:sp>
        <p:nvSpPr>
          <p:cNvPr id="49" name="Oval 17">
            <a:extLst>
              <a:ext uri="{FF2B5EF4-FFF2-40B4-BE49-F238E27FC236}">
                <a16:creationId xmlns:a16="http://schemas.microsoft.com/office/drawing/2014/main" id="{FF59A816-8B43-4319-9B6C-22C182568806}"/>
              </a:ext>
            </a:extLst>
          </p:cNvPr>
          <p:cNvSpPr/>
          <p:nvPr/>
        </p:nvSpPr>
        <p:spPr>
          <a:xfrm>
            <a:off x="9372598" y="4539936"/>
            <a:ext cx="900997" cy="900997"/>
          </a:xfrm>
          <a:prstGeom prst="ellipse">
            <a:avLst/>
          </a:prstGeom>
          <a:solidFill>
            <a:srgbClr val="980098"/>
          </a:solidFill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Y" sz="4000" dirty="0">
                <a:latin typeface="Alnaseeb" panose="00000500000000000000" pitchFamily="50" charset="-78"/>
                <a:cs typeface="Alnaseeb" panose="00000500000000000000" pitchFamily="50" charset="-78"/>
              </a:rPr>
              <a:t>دَ</a:t>
            </a:r>
            <a:endParaRPr lang="en-US" dirty="0">
              <a:latin typeface="Alnaseeb" panose="00000500000000000000" pitchFamily="50" charset="-78"/>
              <a:cs typeface="Alnaseeb" panose="00000500000000000000" pitchFamily="50" charset="-78"/>
            </a:endParaRPr>
          </a:p>
        </p:txBody>
      </p:sp>
      <p:sp>
        <p:nvSpPr>
          <p:cNvPr id="60" name="Arrow: Chevron 59">
            <a:extLst>
              <a:ext uri="{FF2B5EF4-FFF2-40B4-BE49-F238E27FC236}">
                <a16:creationId xmlns:a16="http://schemas.microsoft.com/office/drawing/2014/main" id="{D7ACD0F1-CB7C-48D4-AEB5-1D3CD4ABC075}"/>
              </a:ext>
            </a:extLst>
          </p:cNvPr>
          <p:cNvSpPr/>
          <p:nvPr/>
        </p:nvSpPr>
        <p:spPr>
          <a:xfrm rot="16200000" flipH="1">
            <a:off x="9703808" y="3909782"/>
            <a:ext cx="219526" cy="373743"/>
          </a:xfrm>
          <a:prstGeom prst="chevron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1" name="Oval 17">
            <a:extLst>
              <a:ext uri="{FF2B5EF4-FFF2-40B4-BE49-F238E27FC236}">
                <a16:creationId xmlns:a16="http://schemas.microsoft.com/office/drawing/2014/main" id="{B36B77C4-7D48-41B7-BFA6-3DC2190B46DA}"/>
              </a:ext>
            </a:extLst>
          </p:cNvPr>
          <p:cNvSpPr/>
          <p:nvPr/>
        </p:nvSpPr>
        <p:spPr>
          <a:xfrm>
            <a:off x="6067597" y="4539936"/>
            <a:ext cx="900997" cy="900997"/>
          </a:xfrm>
          <a:prstGeom prst="ellipse">
            <a:avLst/>
          </a:prstGeom>
          <a:solidFill>
            <a:srgbClr val="D65E5F"/>
          </a:solidFill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Y" sz="4000" dirty="0">
                <a:latin typeface="Alnaseeb" panose="00000500000000000000" pitchFamily="50" charset="-78"/>
                <a:cs typeface="Alnaseeb" panose="00000500000000000000" pitchFamily="50" charset="-78"/>
              </a:rPr>
              <a:t>دُ</a:t>
            </a:r>
            <a:endParaRPr lang="en-US" dirty="0">
              <a:latin typeface="Alnaseeb" panose="00000500000000000000" pitchFamily="50" charset="-78"/>
              <a:cs typeface="Alnaseeb" panose="00000500000000000000" pitchFamily="50" charset="-78"/>
            </a:endParaRPr>
          </a:p>
        </p:txBody>
      </p:sp>
      <p:sp>
        <p:nvSpPr>
          <p:cNvPr id="62" name="Arrow: Chevron 61">
            <a:extLst>
              <a:ext uri="{FF2B5EF4-FFF2-40B4-BE49-F238E27FC236}">
                <a16:creationId xmlns:a16="http://schemas.microsoft.com/office/drawing/2014/main" id="{0DA5B799-91AD-4923-A107-6364B7F84EF5}"/>
              </a:ext>
            </a:extLst>
          </p:cNvPr>
          <p:cNvSpPr/>
          <p:nvPr/>
        </p:nvSpPr>
        <p:spPr>
          <a:xfrm rot="16200000" flipH="1">
            <a:off x="6398807" y="3909782"/>
            <a:ext cx="219526" cy="373743"/>
          </a:xfrm>
          <a:prstGeom prst="chevron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3" name="Oval 17">
            <a:extLst>
              <a:ext uri="{FF2B5EF4-FFF2-40B4-BE49-F238E27FC236}">
                <a16:creationId xmlns:a16="http://schemas.microsoft.com/office/drawing/2014/main" id="{FC0DAC1B-96E9-48E3-8214-D51E5A5C6855}"/>
              </a:ext>
            </a:extLst>
          </p:cNvPr>
          <p:cNvSpPr/>
          <p:nvPr/>
        </p:nvSpPr>
        <p:spPr>
          <a:xfrm>
            <a:off x="3367329" y="4489136"/>
            <a:ext cx="900997" cy="900997"/>
          </a:xfrm>
          <a:prstGeom prst="ellipse">
            <a:avLst/>
          </a:prstGeom>
          <a:solidFill>
            <a:srgbClr val="FF007A"/>
          </a:solidFill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Y" sz="4000" dirty="0">
                <a:latin typeface="Alnaseeb" panose="00000500000000000000" pitchFamily="50" charset="-78"/>
                <a:cs typeface="Alnaseeb" panose="00000500000000000000" pitchFamily="50" charset="-78"/>
              </a:rPr>
              <a:t>دِ</a:t>
            </a:r>
            <a:endParaRPr lang="en-US" dirty="0">
              <a:latin typeface="Alnaseeb" panose="00000500000000000000" pitchFamily="50" charset="-78"/>
              <a:cs typeface="Alnaseeb" panose="00000500000000000000" pitchFamily="50" charset="-78"/>
            </a:endParaRPr>
          </a:p>
        </p:txBody>
      </p:sp>
      <p:sp>
        <p:nvSpPr>
          <p:cNvPr id="64" name="Arrow: Chevron 63">
            <a:extLst>
              <a:ext uri="{FF2B5EF4-FFF2-40B4-BE49-F238E27FC236}">
                <a16:creationId xmlns:a16="http://schemas.microsoft.com/office/drawing/2014/main" id="{C62DC86B-2140-4239-B839-BAA647741F5E}"/>
              </a:ext>
            </a:extLst>
          </p:cNvPr>
          <p:cNvSpPr/>
          <p:nvPr/>
        </p:nvSpPr>
        <p:spPr>
          <a:xfrm rot="16200000" flipH="1">
            <a:off x="3698539" y="3858982"/>
            <a:ext cx="219526" cy="373743"/>
          </a:xfrm>
          <a:prstGeom prst="chevron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65" name="Group 31">
            <a:extLst>
              <a:ext uri="{FF2B5EF4-FFF2-40B4-BE49-F238E27FC236}">
                <a16:creationId xmlns:a16="http://schemas.microsoft.com/office/drawing/2014/main" id="{45914EAD-6EAC-4F53-A853-AA3EEF3D6076}"/>
              </a:ext>
            </a:extLst>
          </p:cNvPr>
          <p:cNvGrpSpPr/>
          <p:nvPr/>
        </p:nvGrpSpPr>
        <p:grpSpPr>
          <a:xfrm flipH="1">
            <a:off x="5457666" y="36707"/>
            <a:ext cx="6305974" cy="1036307"/>
            <a:chOff x="320494" y="795384"/>
            <a:chExt cx="6305974" cy="1036307"/>
          </a:xfrm>
        </p:grpSpPr>
        <p:sp>
          <p:nvSpPr>
            <p:cNvPr id="66" name="Rectangle 32">
              <a:extLst>
                <a:ext uri="{FF2B5EF4-FFF2-40B4-BE49-F238E27FC236}">
                  <a16:creationId xmlns:a16="http://schemas.microsoft.com/office/drawing/2014/main" id="{6A081A37-5285-44D0-96F8-68FB61539A23}"/>
                </a:ext>
              </a:extLst>
            </p:cNvPr>
            <p:cNvSpPr/>
            <p:nvPr/>
          </p:nvSpPr>
          <p:spPr>
            <a:xfrm flipH="1">
              <a:off x="5779968" y="1044735"/>
              <a:ext cx="846500" cy="786956"/>
            </a:xfrm>
            <a:prstGeom prst="rect">
              <a:avLst/>
            </a:prstGeom>
            <a:gradFill>
              <a:gsLst>
                <a:gs pos="100000">
                  <a:schemeClr val="tx1"/>
                </a:gs>
                <a:gs pos="0">
                  <a:srgbClr val="E9EBEA">
                    <a:alpha val="0"/>
                  </a:srgbClr>
                </a:gs>
              </a:gsLst>
              <a:lin ang="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Freeform: Shape 33">
              <a:extLst>
                <a:ext uri="{FF2B5EF4-FFF2-40B4-BE49-F238E27FC236}">
                  <a16:creationId xmlns:a16="http://schemas.microsoft.com/office/drawing/2014/main" id="{65B84834-3434-4D44-BE61-CDC62AF851DF}"/>
                </a:ext>
              </a:extLst>
            </p:cNvPr>
            <p:cNvSpPr/>
            <p:nvPr/>
          </p:nvSpPr>
          <p:spPr>
            <a:xfrm rot="5400000">
              <a:off x="5848454" y="1528250"/>
              <a:ext cx="283053" cy="212035"/>
            </a:xfrm>
            <a:custGeom>
              <a:avLst/>
              <a:gdLst>
                <a:gd name="connsiteX0" fmla="*/ 238370 w 476740"/>
                <a:gd name="connsiteY0" fmla="*/ 0 h 238369"/>
                <a:gd name="connsiteX1" fmla="*/ 458008 w 476740"/>
                <a:gd name="connsiteY1" fmla="*/ 145586 h 238369"/>
                <a:gd name="connsiteX2" fmla="*/ 476740 w 476740"/>
                <a:gd name="connsiteY2" fmla="*/ 238369 h 238369"/>
                <a:gd name="connsiteX3" fmla="*/ 0 w 476740"/>
                <a:gd name="connsiteY3" fmla="*/ 238369 h 238369"/>
                <a:gd name="connsiteX4" fmla="*/ 18733 w 476740"/>
                <a:gd name="connsiteY4" fmla="*/ 145586 h 238369"/>
                <a:gd name="connsiteX5" fmla="*/ 238370 w 476740"/>
                <a:gd name="connsiteY5" fmla="*/ 0 h 23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740" h="238369">
                  <a:moveTo>
                    <a:pt x="238370" y="0"/>
                  </a:moveTo>
                  <a:cubicBezTo>
                    <a:pt x="337106" y="0"/>
                    <a:pt x="421821" y="60031"/>
                    <a:pt x="458008" y="145586"/>
                  </a:cubicBezTo>
                  <a:lnTo>
                    <a:pt x="476740" y="238369"/>
                  </a:lnTo>
                  <a:lnTo>
                    <a:pt x="0" y="238369"/>
                  </a:lnTo>
                  <a:lnTo>
                    <a:pt x="18733" y="145586"/>
                  </a:lnTo>
                  <a:cubicBezTo>
                    <a:pt x="54919" y="60031"/>
                    <a:pt x="139634" y="0"/>
                    <a:pt x="238370" y="0"/>
                  </a:cubicBezTo>
                  <a:close/>
                </a:path>
              </a:pathLst>
            </a:custGeom>
            <a:solidFill>
              <a:srgbClr val="0045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Rectangle 34">
              <a:extLst>
                <a:ext uri="{FF2B5EF4-FFF2-40B4-BE49-F238E27FC236}">
                  <a16:creationId xmlns:a16="http://schemas.microsoft.com/office/drawing/2014/main" id="{72E8ED73-C9C4-40EC-8918-DC2ABB0A53CA}"/>
                </a:ext>
              </a:extLst>
            </p:cNvPr>
            <p:cNvSpPr/>
            <p:nvPr/>
          </p:nvSpPr>
          <p:spPr>
            <a:xfrm>
              <a:off x="320494" y="1113182"/>
              <a:ext cx="5563472" cy="662609"/>
            </a:xfrm>
            <a:prstGeom prst="rect">
              <a:avLst/>
            </a:prstGeom>
            <a:gradFill flip="none" rotWithShape="1">
              <a:gsLst>
                <a:gs pos="100000">
                  <a:srgbClr val="0066CC"/>
                </a:gs>
                <a:gs pos="0">
                  <a:srgbClr val="0099FF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ar-SY" sz="3200" b="1" dirty="0">
                  <a:latin typeface="Alnaseeb" panose="00000500000000000000" pitchFamily="50" charset="-78"/>
                  <a:cs typeface="Alnaseeb" panose="00000500000000000000" pitchFamily="50" charset="-78"/>
                </a:rPr>
                <a:t>أقْرَأ الكَلِمَات ثمَّ أجرِّد الحَرِف د : </a:t>
              </a:r>
              <a:endParaRPr lang="en-US" sz="3200" b="1" dirty="0">
                <a:latin typeface="Alnaseeb" panose="00000500000000000000" pitchFamily="50" charset="-78"/>
                <a:cs typeface="Alnaseeb" panose="00000500000000000000" pitchFamily="50" charset="-78"/>
              </a:endParaRPr>
            </a:p>
          </p:txBody>
        </p:sp>
        <p:grpSp>
          <p:nvGrpSpPr>
            <p:cNvPr id="69" name="Group 35">
              <a:extLst>
                <a:ext uri="{FF2B5EF4-FFF2-40B4-BE49-F238E27FC236}">
                  <a16:creationId xmlns:a16="http://schemas.microsoft.com/office/drawing/2014/main" id="{156CB2B5-F319-466A-B9FF-5234D3E91F89}"/>
                </a:ext>
              </a:extLst>
            </p:cNvPr>
            <p:cNvGrpSpPr/>
            <p:nvPr/>
          </p:nvGrpSpPr>
          <p:grpSpPr>
            <a:xfrm>
              <a:off x="5588896" y="1531471"/>
              <a:ext cx="390125" cy="205592"/>
              <a:chOff x="5588896" y="1531471"/>
              <a:chExt cx="390125" cy="205592"/>
            </a:xfrm>
          </p:grpSpPr>
          <p:sp>
            <p:nvSpPr>
              <p:cNvPr id="72" name="Oval 38">
                <a:extLst>
                  <a:ext uri="{FF2B5EF4-FFF2-40B4-BE49-F238E27FC236}">
                    <a16:creationId xmlns:a16="http://schemas.microsoft.com/office/drawing/2014/main" id="{32CCEE8C-74DA-4680-AE50-73B85F5626C7}"/>
                  </a:ext>
                </a:extLst>
              </p:cNvPr>
              <p:cNvSpPr/>
              <p:nvPr/>
            </p:nvSpPr>
            <p:spPr>
              <a:xfrm>
                <a:off x="5588896" y="1531471"/>
                <a:ext cx="390125" cy="20559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3BB0FF"/>
                  </a:gs>
                  <a:gs pos="14000">
                    <a:srgbClr val="00458A"/>
                  </a:gs>
                  <a:gs pos="100000">
                    <a:srgbClr val="00458A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Freeform: Shape 39">
                <a:extLst>
                  <a:ext uri="{FF2B5EF4-FFF2-40B4-BE49-F238E27FC236}">
                    <a16:creationId xmlns:a16="http://schemas.microsoft.com/office/drawing/2014/main" id="{DB19B30A-2223-4381-A3B0-4A0F5857704B}"/>
                  </a:ext>
                </a:extLst>
              </p:cNvPr>
              <p:cNvSpPr/>
              <p:nvPr/>
            </p:nvSpPr>
            <p:spPr>
              <a:xfrm rot="16200000" flipH="1">
                <a:off x="5741094" y="1594727"/>
                <a:ext cx="120627" cy="103349"/>
              </a:xfrm>
              <a:custGeom>
                <a:avLst/>
                <a:gdLst>
                  <a:gd name="connsiteX0" fmla="*/ 238370 w 476740"/>
                  <a:gd name="connsiteY0" fmla="*/ 0 h 238369"/>
                  <a:gd name="connsiteX1" fmla="*/ 458008 w 476740"/>
                  <a:gd name="connsiteY1" fmla="*/ 145586 h 238369"/>
                  <a:gd name="connsiteX2" fmla="*/ 476740 w 476740"/>
                  <a:gd name="connsiteY2" fmla="*/ 238369 h 238369"/>
                  <a:gd name="connsiteX3" fmla="*/ 0 w 476740"/>
                  <a:gd name="connsiteY3" fmla="*/ 238369 h 238369"/>
                  <a:gd name="connsiteX4" fmla="*/ 18733 w 476740"/>
                  <a:gd name="connsiteY4" fmla="*/ 145586 h 238369"/>
                  <a:gd name="connsiteX5" fmla="*/ 238370 w 476740"/>
                  <a:gd name="connsiteY5" fmla="*/ 0 h 238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6740" h="238369">
                    <a:moveTo>
                      <a:pt x="238370" y="0"/>
                    </a:moveTo>
                    <a:cubicBezTo>
                      <a:pt x="337106" y="0"/>
                      <a:pt x="421821" y="60031"/>
                      <a:pt x="458008" y="145586"/>
                    </a:cubicBezTo>
                    <a:lnTo>
                      <a:pt x="476740" y="238369"/>
                    </a:lnTo>
                    <a:lnTo>
                      <a:pt x="0" y="238369"/>
                    </a:lnTo>
                    <a:lnTo>
                      <a:pt x="18733" y="145586"/>
                    </a:lnTo>
                    <a:cubicBezTo>
                      <a:pt x="54919" y="60031"/>
                      <a:pt x="139634" y="0"/>
                      <a:pt x="238370" y="0"/>
                    </a:cubicBezTo>
                    <a:close/>
                  </a:path>
                </a:pathLst>
              </a:custGeom>
              <a:solidFill>
                <a:srgbClr val="2858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70" name="Freeform: Shape 36">
              <a:extLst>
                <a:ext uri="{FF2B5EF4-FFF2-40B4-BE49-F238E27FC236}">
                  <a16:creationId xmlns:a16="http://schemas.microsoft.com/office/drawing/2014/main" id="{A5E34DDC-FE97-47E2-A577-FED29DF14CC5}"/>
                </a:ext>
              </a:extLst>
            </p:cNvPr>
            <p:cNvSpPr/>
            <p:nvPr/>
          </p:nvSpPr>
          <p:spPr>
            <a:xfrm>
              <a:off x="5751482" y="1221349"/>
              <a:ext cx="225789" cy="441729"/>
            </a:xfrm>
            <a:custGeom>
              <a:avLst/>
              <a:gdLst>
                <a:gd name="connsiteX0" fmla="*/ 264315 w 507102"/>
                <a:gd name="connsiteY0" fmla="*/ 61 h 819465"/>
                <a:gd name="connsiteX1" fmla="*/ 507102 w 507102"/>
                <a:gd name="connsiteY1" fmla="*/ 69499 h 819465"/>
                <a:gd name="connsiteX2" fmla="*/ 507102 w 507102"/>
                <a:gd name="connsiteY2" fmla="*/ 809074 h 819465"/>
                <a:gd name="connsiteX3" fmla="*/ 506404 w 507102"/>
                <a:gd name="connsiteY3" fmla="*/ 808339 h 819465"/>
                <a:gd name="connsiteX4" fmla="*/ 258479 w 507102"/>
                <a:gd name="connsiteY4" fmla="*/ 719015 h 819465"/>
                <a:gd name="connsiteX5" fmla="*/ 10554 w 507102"/>
                <a:gd name="connsiteY5" fmla="*/ 808339 h 819465"/>
                <a:gd name="connsiteX6" fmla="*/ 0 w 507102"/>
                <a:gd name="connsiteY6" fmla="*/ 819465 h 819465"/>
                <a:gd name="connsiteX7" fmla="*/ 0 w 507102"/>
                <a:gd name="connsiteY7" fmla="*/ 69499 h 819465"/>
                <a:gd name="connsiteX8" fmla="*/ 264315 w 507102"/>
                <a:gd name="connsiteY8" fmla="*/ 61 h 819465"/>
                <a:gd name="connsiteX0" fmla="*/ 260838 w 507102"/>
                <a:gd name="connsiteY0" fmla="*/ 15 h 888955"/>
                <a:gd name="connsiteX1" fmla="*/ 507102 w 507102"/>
                <a:gd name="connsiteY1" fmla="*/ 138989 h 888955"/>
                <a:gd name="connsiteX2" fmla="*/ 507102 w 507102"/>
                <a:gd name="connsiteY2" fmla="*/ 878564 h 888955"/>
                <a:gd name="connsiteX3" fmla="*/ 506404 w 507102"/>
                <a:gd name="connsiteY3" fmla="*/ 877829 h 888955"/>
                <a:gd name="connsiteX4" fmla="*/ 258479 w 507102"/>
                <a:gd name="connsiteY4" fmla="*/ 788505 h 888955"/>
                <a:gd name="connsiteX5" fmla="*/ 10554 w 507102"/>
                <a:gd name="connsiteY5" fmla="*/ 877829 h 888955"/>
                <a:gd name="connsiteX6" fmla="*/ 0 w 507102"/>
                <a:gd name="connsiteY6" fmla="*/ 888955 h 888955"/>
                <a:gd name="connsiteX7" fmla="*/ 0 w 507102"/>
                <a:gd name="connsiteY7" fmla="*/ 138989 h 888955"/>
                <a:gd name="connsiteX8" fmla="*/ 260838 w 507102"/>
                <a:gd name="connsiteY8" fmla="*/ 15 h 888955"/>
                <a:gd name="connsiteX0" fmla="*/ 0 w 507102"/>
                <a:gd name="connsiteY0" fmla="*/ 93098 h 843064"/>
                <a:gd name="connsiteX1" fmla="*/ 507102 w 507102"/>
                <a:gd name="connsiteY1" fmla="*/ 93098 h 843064"/>
                <a:gd name="connsiteX2" fmla="*/ 507102 w 507102"/>
                <a:gd name="connsiteY2" fmla="*/ 832673 h 843064"/>
                <a:gd name="connsiteX3" fmla="*/ 506404 w 507102"/>
                <a:gd name="connsiteY3" fmla="*/ 831938 h 843064"/>
                <a:gd name="connsiteX4" fmla="*/ 258479 w 507102"/>
                <a:gd name="connsiteY4" fmla="*/ 742614 h 843064"/>
                <a:gd name="connsiteX5" fmla="*/ 10554 w 507102"/>
                <a:gd name="connsiteY5" fmla="*/ 831938 h 843064"/>
                <a:gd name="connsiteX6" fmla="*/ 0 w 507102"/>
                <a:gd name="connsiteY6" fmla="*/ 843064 h 843064"/>
                <a:gd name="connsiteX7" fmla="*/ 0 w 507102"/>
                <a:gd name="connsiteY7" fmla="*/ 93098 h 84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7102" h="843064">
                  <a:moveTo>
                    <a:pt x="0" y="93098"/>
                  </a:moveTo>
                  <a:cubicBezTo>
                    <a:pt x="84517" y="-31896"/>
                    <a:pt x="422585" y="-30164"/>
                    <a:pt x="507102" y="93098"/>
                  </a:cubicBezTo>
                  <a:lnTo>
                    <a:pt x="507102" y="832673"/>
                  </a:lnTo>
                  <a:lnTo>
                    <a:pt x="506404" y="831938"/>
                  </a:lnTo>
                  <a:cubicBezTo>
                    <a:pt x="442955" y="776749"/>
                    <a:pt x="355300" y="742614"/>
                    <a:pt x="258479" y="742614"/>
                  </a:cubicBezTo>
                  <a:cubicBezTo>
                    <a:pt x="161658" y="742614"/>
                    <a:pt x="74004" y="776749"/>
                    <a:pt x="10554" y="831938"/>
                  </a:cubicBezTo>
                  <a:lnTo>
                    <a:pt x="0" y="843064"/>
                  </a:lnTo>
                  <a:lnTo>
                    <a:pt x="0" y="93098"/>
                  </a:lnTo>
                  <a:close/>
                </a:path>
              </a:pathLst>
            </a:custGeom>
            <a:solidFill>
              <a:srgbClr val="81C6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reeform: Shape 37">
              <a:extLst>
                <a:ext uri="{FF2B5EF4-FFF2-40B4-BE49-F238E27FC236}">
                  <a16:creationId xmlns:a16="http://schemas.microsoft.com/office/drawing/2014/main" id="{D50AD891-D6B0-4E95-BB12-2366DBD604A1}"/>
                </a:ext>
              </a:extLst>
            </p:cNvPr>
            <p:cNvSpPr/>
            <p:nvPr/>
          </p:nvSpPr>
          <p:spPr>
            <a:xfrm>
              <a:off x="5588897" y="795384"/>
              <a:ext cx="507102" cy="843064"/>
            </a:xfrm>
            <a:custGeom>
              <a:avLst/>
              <a:gdLst>
                <a:gd name="connsiteX0" fmla="*/ 0 w 507102"/>
                <a:gd name="connsiteY0" fmla="*/ 838892 h 843064"/>
                <a:gd name="connsiteX1" fmla="*/ 734 w 507102"/>
                <a:gd name="connsiteY1" fmla="*/ 842290 h 843064"/>
                <a:gd name="connsiteX2" fmla="*/ 0 w 507102"/>
                <a:gd name="connsiteY2" fmla="*/ 843064 h 843064"/>
                <a:gd name="connsiteX3" fmla="*/ 253551 w 507102"/>
                <a:gd name="connsiteY3" fmla="*/ 2 h 843064"/>
                <a:gd name="connsiteX4" fmla="*/ 507102 w 507102"/>
                <a:gd name="connsiteY4" fmla="*/ 93098 h 843064"/>
                <a:gd name="connsiteX5" fmla="*/ 507102 w 507102"/>
                <a:gd name="connsiteY5" fmla="*/ 832673 h 843064"/>
                <a:gd name="connsiteX6" fmla="*/ 506404 w 507102"/>
                <a:gd name="connsiteY6" fmla="*/ 831938 h 843064"/>
                <a:gd name="connsiteX7" fmla="*/ 394956 w 507102"/>
                <a:gd name="connsiteY7" fmla="*/ 766580 h 843064"/>
                <a:gd name="connsiteX8" fmla="*/ 354875 w 507102"/>
                <a:gd name="connsiteY8" fmla="*/ 759542 h 843064"/>
                <a:gd name="connsiteX9" fmla="*/ 306006 w 507102"/>
                <a:gd name="connsiteY9" fmla="*/ 744165 h 843064"/>
                <a:gd name="connsiteX10" fmla="*/ 220267 w 507102"/>
                <a:gd name="connsiteY10" fmla="*/ 736087 h 843064"/>
                <a:gd name="connsiteX11" fmla="*/ 4473 w 507102"/>
                <a:gd name="connsiteY11" fmla="*/ 818166 h 843064"/>
                <a:gd name="connsiteX12" fmla="*/ 0 w 507102"/>
                <a:gd name="connsiteY12" fmla="*/ 838874 h 843064"/>
                <a:gd name="connsiteX13" fmla="*/ 0 w 507102"/>
                <a:gd name="connsiteY13" fmla="*/ 93098 h 843064"/>
                <a:gd name="connsiteX14" fmla="*/ 253551 w 507102"/>
                <a:gd name="connsiteY14" fmla="*/ 2 h 84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7102" h="843064">
                  <a:moveTo>
                    <a:pt x="0" y="838892"/>
                  </a:moveTo>
                  <a:lnTo>
                    <a:pt x="734" y="842290"/>
                  </a:lnTo>
                  <a:lnTo>
                    <a:pt x="0" y="843064"/>
                  </a:lnTo>
                  <a:close/>
                  <a:moveTo>
                    <a:pt x="253551" y="2"/>
                  </a:moveTo>
                  <a:cubicBezTo>
                    <a:pt x="359198" y="219"/>
                    <a:pt x="464844" y="31467"/>
                    <a:pt x="507102" y="93098"/>
                  </a:cubicBezTo>
                  <a:lnTo>
                    <a:pt x="507102" y="832673"/>
                  </a:lnTo>
                  <a:lnTo>
                    <a:pt x="506404" y="831938"/>
                  </a:lnTo>
                  <a:cubicBezTo>
                    <a:pt x="474680" y="804344"/>
                    <a:pt x="436904" y="782013"/>
                    <a:pt x="394956" y="766580"/>
                  </a:cubicBezTo>
                  <a:lnTo>
                    <a:pt x="354875" y="759542"/>
                  </a:lnTo>
                  <a:lnTo>
                    <a:pt x="306006" y="744165"/>
                  </a:lnTo>
                  <a:cubicBezTo>
                    <a:pt x="279653" y="738963"/>
                    <a:pt x="250680" y="736087"/>
                    <a:pt x="220267" y="736087"/>
                  </a:cubicBezTo>
                  <a:cubicBezTo>
                    <a:pt x="113823" y="736087"/>
                    <a:pt x="25013" y="771323"/>
                    <a:pt x="4473" y="818166"/>
                  </a:cubicBezTo>
                  <a:lnTo>
                    <a:pt x="0" y="838874"/>
                  </a:lnTo>
                  <a:lnTo>
                    <a:pt x="0" y="93098"/>
                  </a:lnTo>
                  <a:cubicBezTo>
                    <a:pt x="42259" y="30601"/>
                    <a:pt x="147905" y="-215"/>
                    <a:pt x="253551" y="2"/>
                  </a:cubicBezTo>
                  <a:close/>
                </a:path>
              </a:pathLst>
            </a:custGeom>
            <a:gradFill>
              <a:gsLst>
                <a:gs pos="30000">
                  <a:srgbClr val="3BB0FF"/>
                </a:gs>
                <a:gs pos="100000">
                  <a:srgbClr val="0066CC"/>
                </a:gs>
                <a:gs pos="0">
                  <a:srgbClr val="0099FF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3">
            <a:extLst>
              <a:ext uri="{FF2B5EF4-FFF2-40B4-BE49-F238E27FC236}">
                <a16:creationId xmlns:a16="http://schemas.microsoft.com/office/drawing/2014/main" id="{6537511E-F2AE-4EE5-9425-535212129428}"/>
              </a:ext>
            </a:extLst>
          </p:cNvPr>
          <p:cNvSpPr/>
          <p:nvPr/>
        </p:nvSpPr>
        <p:spPr>
          <a:xfrm>
            <a:off x="11269014" y="0"/>
            <a:ext cx="1062611" cy="6882964"/>
          </a:xfrm>
          <a:prstGeom prst="rect">
            <a:avLst/>
          </a:prstGeom>
          <a:solidFill>
            <a:srgbClr val="394551"/>
          </a:solidFill>
          <a:ln>
            <a:noFill/>
          </a:ln>
          <a:effectLst>
            <a:outerShdw blurRad="203200" dist="165100" dir="8100000" algn="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utoShape 3" descr="صورة ">
            <a:extLst>
              <a:ext uri="{FF2B5EF4-FFF2-40B4-BE49-F238E27FC236}">
                <a16:creationId xmlns:a16="http://schemas.microsoft.com/office/drawing/2014/main" id="{1FC61942-9E29-D772-2B7A-F42D8BD934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ar-EG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C1DD101-6512-49C3-9B5E-49AF235BE6BC}"/>
              </a:ext>
            </a:extLst>
          </p:cNvPr>
          <p:cNvGrpSpPr/>
          <p:nvPr/>
        </p:nvGrpSpPr>
        <p:grpSpPr>
          <a:xfrm>
            <a:off x="8645787" y="1315954"/>
            <a:ext cx="1976081" cy="2202695"/>
            <a:chOff x="5055054" y="2093533"/>
            <a:chExt cx="1976081" cy="2202695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34451D7-0746-4045-B68F-C0DA8BC754BD}"/>
                </a:ext>
              </a:extLst>
            </p:cNvPr>
            <p:cNvSpPr/>
            <p:nvPr/>
          </p:nvSpPr>
          <p:spPr>
            <a:xfrm>
              <a:off x="5055054" y="2712358"/>
              <a:ext cx="580571" cy="1583870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70671BC-019D-4A8D-8E53-EAEBEB937E35}"/>
                </a:ext>
              </a:extLst>
            </p:cNvPr>
            <p:cNvSpPr/>
            <p:nvPr/>
          </p:nvSpPr>
          <p:spPr>
            <a:xfrm>
              <a:off x="6450564" y="2670026"/>
              <a:ext cx="580571" cy="1583870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F980F246-04D8-410A-843A-39E24A1285CE}"/>
                </a:ext>
              </a:extLst>
            </p:cNvPr>
            <p:cNvSpPr/>
            <p:nvPr/>
          </p:nvSpPr>
          <p:spPr>
            <a:xfrm>
              <a:off x="5254172" y="2587172"/>
              <a:ext cx="1683657" cy="1683657"/>
            </a:xfrm>
            <a:prstGeom prst="roundRect">
              <a:avLst>
                <a:gd name="adj" fmla="val 11495"/>
              </a:avLst>
            </a:prstGeom>
            <a:solidFill>
              <a:srgbClr val="84F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78A0C7D-FB8C-4050-A733-5E69677C348F}"/>
                </a:ext>
              </a:extLst>
            </p:cNvPr>
            <p:cNvSpPr/>
            <p:nvPr/>
          </p:nvSpPr>
          <p:spPr>
            <a:xfrm>
              <a:off x="5254171" y="3429000"/>
              <a:ext cx="1683657" cy="841829"/>
            </a:xfrm>
            <a:custGeom>
              <a:avLst/>
              <a:gdLst>
                <a:gd name="connsiteX0" fmla="*/ 0 w 1683657"/>
                <a:gd name="connsiteY0" fmla="*/ 0 h 841829"/>
                <a:gd name="connsiteX1" fmla="*/ 1683657 w 1683657"/>
                <a:gd name="connsiteY1" fmla="*/ 0 h 841829"/>
                <a:gd name="connsiteX2" fmla="*/ 1683657 w 1683657"/>
                <a:gd name="connsiteY2" fmla="*/ 648293 h 841829"/>
                <a:gd name="connsiteX3" fmla="*/ 1490121 w 1683657"/>
                <a:gd name="connsiteY3" fmla="*/ 841829 h 841829"/>
                <a:gd name="connsiteX4" fmla="*/ 193536 w 1683657"/>
                <a:gd name="connsiteY4" fmla="*/ 841829 h 841829"/>
                <a:gd name="connsiteX5" fmla="*/ 0 w 1683657"/>
                <a:gd name="connsiteY5" fmla="*/ 648293 h 841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3657" h="841829">
                  <a:moveTo>
                    <a:pt x="0" y="0"/>
                  </a:moveTo>
                  <a:lnTo>
                    <a:pt x="1683657" y="0"/>
                  </a:lnTo>
                  <a:lnTo>
                    <a:pt x="1683657" y="648293"/>
                  </a:lnTo>
                  <a:cubicBezTo>
                    <a:pt x="1683657" y="755180"/>
                    <a:pt x="1597008" y="841829"/>
                    <a:pt x="1490121" y="841829"/>
                  </a:cubicBezTo>
                  <a:lnTo>
                    <a:pt x="193536" y="841829"/>
                  </a:lnTo>
                  <a:cubicBezTo>
                    <a:pt x="86649" y="841829"/>
                    <a:pt x="0" y="755180"/>
                    <a:pt x="0" y="648293"/>
                  </a:cubicBezTo>
                  <a:close/>
                </a:path>
              </a:pathLst>
            </a:custGeom>
            <a:solidFill>
              <a:srgbClr val="34AB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28C57CD4-74C4-445D-B633-755CDE8B2997}"/>
                </a:ext>
              </a:extLst>
            </p:cNvPr>
            <p:cNvGrpSpPr/>
            <p:nvPr/>
          </p:nvGrpSpPr>
          <p:grpSpPr>
            <a:xfrm>
              <a:off x="5353958" y="2093533"/>
              <a:ext cx="1484167" cy="2093948"/>
              <a:chOff x="8091712" y="2334860"/>
              <a:chExt cx="1683751" cy="2375534"/>
            </a:xfrm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A05A76C4-36D9-474F-BF26-F7DEC136E022}"/>
                  </a:ext>
                </a:extLst>
              </p:cNvPr>
              <p:cNvSpPr/>
              <p:nvPr/>
            </p:nvSpPr>
            <p:spPr>
              <a:xfrm>
                <a:off x="8091712" y="2334860"/>
                <a:ext cx="1683657" cy="1683657"/>
              </a:xfrm>
              <a:prstGeom prst="roundRect">
                <a:avLst>
                  <a:gd name="adj" fmla="val 11495"/>
                </a:avLst>
              </a:prstGeom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1B777DD9-4D68-467F-AF68-2A25C5E950A9}"/>
                  </a:ext>
                </a:extLst>
              </p:cNvPr>
              <p:cNvSpPr/>
              <p:nvPr/>
            </p:nvSpPr>
            <p:spPr>
              <a:xfrm>
                <a:off x="8091806" y="3868566"/>
                <a:ext cx="1683657" cy="841828"/>
              </a:xfrm>
              <a:custGeom>
                <a:avLst/>
                <a:gdLst>
                  <a:gd name="connsiteX0" fmla="*/ 0 w 1683657"/>
                  <a:gd name="connsiteY0" fmla="*/ 0 h 841829"/>
                  <a:gd name="connsiteX1" fmla="*/ 1683657 w 1683657"/>
                  <a:gd name="connsiteY1" fmla="*/ 0 h 841829"/>
                  <a:gd name="connsiteX2" fmla="*/ 1683657 w 1683657"/>
                  <a:gd name="connsiteY2" fmla="*/ 648293 h 841829"/>
                  <a:gd name="connsiteX3" fmla="*/ 1490121 w 1683657"/>
                  <a:gd name="connsiteY3" fmla="*/ 841829 h 841829"/>
                  <a:gd name="connsiteX4" fmla="*/ 193536 w 1683657"/>
                  <a:gd name="connsiteY4" fmla="*/ 841829 h 841829"/>
                  <a:gd name="connsiteX5" fmla="*/ 0 w 1683657"/>
                  <a:gd name="connsiteY5" fmla="*/ 648293 h 841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83657" h="841829">
                    <a:moveTo>
                      <a:pt x="0" y="0"/>
                    </a:moveTo>
                    <a:lnTo>
                      <a:pt x="1683657" y="0"/>
                    </a:lnTo>
                    <a:lnTo>
                      <a:pt x="1683657" y="648293"/>
                    </a:lnTo>
                    <a:cubicBezTo>
                      <a:pt x="1683657" y="755180"/>
                      <a:pt x="1597008" y="841829"/>
                      <a:pt x="1490121" y="841829"/>
                    </a:cubicBezTo>
                    <a:lnTo>
                      <a:pt x="193536" y="841829"/>
                    </a:lnTo>
                    <a:cubicBezTo>
                      <a:pt x="86649" y="841829"/>
                      <a:pt x="0" y="755180"/>
                      <a:pt x="0" y="648293"/>
                    </a:cubicBezTo>
                    <a:close/>
                  </a:path>
                </a:pathLst>
              </a:custGeom>
              <a:solidFill>
                <a:srgbClr val="D1D7D7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ar-SY" sz="4000" b="1" dirty="0">
                    <a:solidFill>
                      <a:srgbClr val="FF0000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د</a:t>
                </a:r>
                <a:r>
                  <a:rPr lang="ar-SY" sz="4000" b="1" dirty="0">
                    <a:solidFill>
                      <a:schemeClr val="tx1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َ</a:t>
                </a:r>
                <a:r>
                  <a:rPr lang="ar-EG" sz="4000" b="1" dirty="0">
                    <a:solidFill>
                      <a:schemeClr val="tx1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الو</a:t>
                </a:r>
                <a:endParaRPr lang="en-US" sz="4000" b="1" dirty="0">
                  <a:solidFill>
                    <a:schemeClr val="tx1"/>
                  </a:solidFill>
                  <a:latin typeface="Alnaseeb" panose="00000500000000000000" pitchFamily="50" charset="-78"/>
                  <a:cs typeface="Alnaseeb" panose="00000500000000000000" pitchFamily="50" charset="-78"/>
                </a:endParaRPr>
              </a:p>
            </p:txBody>
          </p:sp>
        </p:grpSp>
      </p:grpSp>
      <p:grpSp>
        <p:nvGrpSpPr>
          <p:cNvPr id="26" name="Group 4">
            <a:extLst>
              <a:ext uri="{FF2B5EF4-FFF2-40B4-BE49-F238E27FC236}">
                <a16:creationId xmlns:a16="http://schemas.microsoft.com/office/drawing/2014/main" id="{B82A3E60-1E49-B97E-141D-C5BD811CA5A0}"/>
              </a:ext>
            </a:extLst>
          </p:cNvPr>
          <p:cNvGrpSpPr/>
          <p:nvPr/>
        </p:nvGrpSpPr>
        <p:grpSpPr>
          <a:xfrm>
            <a:off x="34240" y="1563764"/>
            <a:ext cx="2123166" cy="2110165"/>
            <a:chOff x="5055054" y="2186063"/>
            <a:chExt cx="2123166" cy="2110165"/>
          </a:xfrm>
        </p:grpSpPr>
        <p:sp>
          <p:nvSpPr>
            <p:cNvPr id="34" name="Oval 6">
              <a:extLst>
                <a:ext uri="{FF2B5EF4-FFF2-40B4-BE49-F238E27FC236}">
                  <a16:creationId xmlns:a16="http://schemas.microsoft.com/office/drawing/2014/main" id="{39813266-9CBA-8604-4BA4-202DA3489EB5}"/>
                </a:ext>
              </a:extLst>
            </p:cNvPr>
            <p:cNvSpPr/>
            <p:nvPr/>
          </p:nvSpPr>
          <p:spPr>
            <a:xfrm>
              <a:off x="5055054" y="2712358"/>
              <a:ext cx="580571" cy="1583870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7">
              <a:extLst>
                <a:ext uri="{FF2B5EF4-FFF2-40B4-BE49-F238E27FC236}">
                  <a16:creationId xmlns:a16="http://schemas.microsoft.com/office/drawing/2014/main" id="{3B392309-8800-0F1F-B853-4DB0C1CB8170}"/>
                </a:ext>
              </a:extLst>
            </p:cNvPr>
            <p:cNvSpPr/>
            <p:nvPr/>
          </p:nvSpPr>
          <p:spPr>
            <a:xfrm>
              <a:off x="6597649" y="2661559"/>
              <a:ext cx="580571" cy="1583870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77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: Rounded Corners 8">
              <a:extLst>
                <a:ext uri="{FF2B5EF4-FFF2-40B4-BE49-F238E27FC236}">
                  <a16:creationId xmlns:a16="http://schemas.microsoft.com/office/drawing/2014/main" id="{539A1F30-B710-0627-B19B-45AC119AEFB4}"/>
                </a:ext>
              </a:extLst>
            </p:cNvPr>
            <p:cNvSpPr/>
            <p:nvPr/>
          </p:nvSpPr>
          <p:spPr>
            <a:xfrm>
              <a:off x="5254172" y="2587172"/>
              <a:ext cx="1683657" cy="1683657"/>
            </a:xfrm>
            <a:prstGeom prst="roundRect">
              <a:avLst>
                <a:gd name="adj" fmla="val 11495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: Shape 9">
              <a:extLst>
                <a:ext uri="{FF2B5EF4-FFF2-40B4-BE49-F238E27FC236}">
                  <a16:creationId xmlns:a16="http://schemas.microsoft.com/office/drawing/2014/main" id="{AC77A5F4-FCE6-39BD-98D0-82116291B3E0}"/>
                </a:ext>
              </a:extLst>
            </p:cNvPr>
            <p:cNvSpPr/>
            <p:nvPr/>
          </p:nvSpPr>
          <p:spPr>
            <a:xfrm>
              <a:off x="5254171" y="3429000"/>
              <a:ext cx="1683657" cy="841829"/>
            </a:xfrm>
            <a:custGeom>
              <a:avLst/>
              <a:gdLst>
                <a:gd name="connsiteX0" fmla="*/ 0 w 1683657"/>
                <a:gd name="connsiteY0" fmla="*/ 0 h 841829"/>
                <a:gd name="connsiteX1" fmla="*/ 1683657 w 1683657"/>
                <a:gd name="connsiteY1" fmla="*/ 0 h 841829"/>
                <a:gd name="connsiteX2" fmla="*/ 1683657 w 1683657"/>
                <a:gd name="connsiteY2" fmla="*/ 648293 h 841829"/>
                <a:gd name="connsiteX3" fmla="*/ 1490121 w 1683657"/>
                <a:gd name="connsiteY3" fmla="*/ 841829 h 841829"/>
                <a:gd name="connsiteX4" fmla="*/ 193536 w 1683657"/>
                <a:gd name="connsiteY4" fmla="*/ 841829 h 841829"/>
                <a:gd name="connsiteX5" fmla="*/ 0 w 1683657"/>
                <a:gd name="connsiteY5" fmla="*/ 648293 h 841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3657" h="841829">
                  <a:moveTo>
                    <a:pt x="0" y="0"/>
                  </a:moveTo>
                  <a:lnTo>
                    <a:pt x="1683657" y="0"/>
                  </a:lnTo>
                  <a:lnTo>
                    <a:pt x="1683657" y="648293"/>
                  </a:lnTo>
                  <a:cubicBezTo>
                    <a:pt x="1683657" y="755180"/>
                    <a:pt x="1597008" y="841829"/>
                    <a:pt x="1490121" y="841829"/>
                  </a:cubicBezTo>
                  <a:lnTo>
                    <a:pt x="193536" y="841829"/>
                  </a:lnTo>
                  <a:cubicBezTo>
                    <a:pt x="86649" y="841829"/>
                    <a:pt x="0" y="755180"/>
                    <a:pt x="0" y="64829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8" name="Group 10">
              <a:extLst>
                <a:ext uri="{FF2B5EF4-FFF2-40B4-BE49-F238E27FC236}">
                  <a16:creationId xmlns:a16="http://schemas.microsoft.com/office/drawing/2014/main" id="{A04DAFA9-BAD5-2BC8-9EE0-49B7BE5CBC25}"/>
                </a:ext>
              </a:extLst>
            </p:cNvPr>
            <p:cNvGrpSpPr/>
            <p:nvPr/>
          </p:nvGrpSpPr>
          <p:grpSpPr>
            <a:xfrm>
              <a:off x="5353955" y="2186063"/>
              <a:ext cx="1494643" cy="1984978"/>
              <a:chOff x="8091712" y="2439833"/>
              <a:chExt cx="1695636" cy="2251909"/>
            </a:xfrm>
          </p:grpSpPr>
          <p:sp>
            <p:nvSpPr>
              <p:cNvPr id="39" name="Rectangle: Rounded Corners 11">
                <a:extLst>
                  <a:ext uri="{FF2B5EF4-FFF2-40B4-BE49-F238E27FC236}">
                    <a16:creationId xmlns:a16="http://schemas.microsoft.com/office/drawing/2014/main" id="{D0BA1A95-294D-2D5D-14DF-D3C0A0E1CE01}"/>
                  </a:ext>
                </a:extLst>
              </p:cNvPr>
              <p:cNvSpPr/>
              <p:nvPr/>
            </p:nvSpPr>
            <p:spPr>
              <a:xfrm>
                <a:off x="8103691" y="2439833"/>
                <a:ext cx="1683657" cy="1683657"/>
              </a:xfrm>
              <a:prstGeom prst="roundRect">
                <a:avLst>
                  <a:gd name="adj" fmla="val 11495"/>
                </a:avLst>
              </a:prstGeom>
              <a:blipFill dpi="0"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Freeform: Shape 12">
                <a:extLst>
                  <a:ext uri="{FF2B5EF4-FFF2-40B4-BE49-F238E27FC236}">
                    <a16:creationId xmlns:a16="http://schemas.microsoft.com/office/drawing/2014/main" id="{1725D470-9F0D-9DCA-8F3B-8F7E56FE78B6}"/>
                  </a:ext>
                </a:extLst>
              </p:cNvPr>
              <p:cNvSpPr/>
              <p:nvPr/>
            </p:nvSpPr>
            <p:spPr>
              <a:xfrm>
                <a:off x="8091712" y="3849914"/>
                <a:ext cx="1683656" cy="841828"/>
              </a:xfrm>
              <a:custGeom>
                <a:avLst/>
                <a:gdLst>
                  <a:gd name="connsiteX0" fmla="*/ 0 w 1683657"/>
                  <a:gd name="connsiteY0" fmla="*/ 0 h 841829"/>
                  <a:gd name="connsiteX1" fmla="*/ 1683657 w 1683657"/>
                  <a:gd name="connsiteY1" fmla="*/ 0 h 841829"/>
                  <a:gd name="connsiteX2" fmla="*/ 1683657 w 1683657"/>
                  <a:gd name="connsiteY2" fmla="*/ 648293 h 841829"/>
                  <a:gd name="connsiteX3" fmla="*/ 1490121 w 1683657"/>
                  <a:gd name="connsiteY3" fmla="*/ 841829 h 841829"/>
                  <a:gd name="connsiteX4" fmla="*/ 193536 w 1683657"/>
                  <a:gd name="connsiteY4" fmla="*/ 841829 h 841829"/>
                  <a:gd name="connsiteX5" fmla="*/ 0 w 1683657"/>
                  <a:gd name="connsiteY5" fmla="*/ 648293 h 841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83657" h="841829">
                    <a:moveTo>
                      <a:pt x="0" y="0"/>
                    </a:moveTo>
                    <a:lnTo>
                      <a:pt x="1683657" y="0"/>
                    </a:lnTo>
                    <a:lnTo>
                      <a:pt x="1683657" y="648293"/>
                    </a:lnTo>
                    <a:cubicBezTo>
                      <a:pt x="1683657" y="755180"/>
                      <a:pt x="1597008" y="841829"/>
                      <a:pt x="1490121" y="841829"/>
                    </a:cubicBezTo>
                    <a:lnTo>
                      <a:pt x="193536" y="841829"/>
                    </a:lnTo>
                    <a:cubicBezTo>
                      <a:pt x="86649" y="841829"/>
                      <a:pt x="0" y="755180"/>
                      <a:pt x="0" y="648293"/>
                    </a:cubicBezTo>
                    <a:close/>
                  </a:path>
                </a:pathLst>
              </a:custGeom>
              <a:solidFill>
                <a:srgbClr val="D1D7D7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ar-EG" sz="4000" dirty="0">
                    <a:solidFill>
                      <a:schemeClr val="tx1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م</a:t>
                </a:r>
                <a:r>
                  <a:rPr lang="ar-EG" sz="4000" dirty="0">
                    <a:solidFill>
                      <a:srgbClr val="FF0000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د</a:t>
                </a:r>
                <a:r>
                  <a:rPr lang="ar-SY" sz="4000" dirty="0">
                    <a:solidFill>
                      <a:schemeClr val="tx1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ْ</a:t>
                </a:r>
                <a:r>
                  <a:rPr lang="ar-EG" sz="4000" dirty="0" err="1">
                    <a:solidFill>
                      <a:schemeClr val="tx1"/>
                    </a:solidFill>
                    <a:latin typeface="Alnaseeb" panose="00000500000000000000" pitchFamily="50" charset="-78"/>
                    <a:cs typeface="Alnaseeb" panose="00000500000000000000" pitchFamily="50" charset="-78"/>
                  </a:rPr>
                  <a:t>رسة</a:t>
                </a:r>
                <a:endParaRPr lang="ar-SY" sz="4000" dirty="0">
                  <a:solidFill>
                    <a:schemeClr val="tx1"/>
                  </a:solidFill>
                  <a:latin typeface="Alnaseeb" panose="00000500000000000000" pitchFamily="50" charset="-78"/>
                  <a:cs typeface="Alnaseeb" panose="00000500000000000000" pitchFamily="50" charset="-78"/>
                </a:endParaRPr>
              </a:p>
            </p:txBody>
          </p:sp>
        </p:grpSp>
      </p:grpSp>
      <p:sp>
        <p:nvSpPr>
          <p:cNvPr id="41" name="Oval 17">
            <a:extLst>
              <a:ext uri="{FF2B5EF4-FFF2-40B4-BE49-F238E27FC236}">
                <a16:creationId xmlns:a16="http://schemas.microsoft.com/office/drawing/2014/main" id="{6AC6FC36-1E57-905E-2F07-15781DD0C9ED}"/>
              </a:ext>
            </a:extLst>
          </p:cNvPr>
          <p:cNvSpPr/>
          <p:nvPr/>
        </p:nvSpPr>
        <p:spPr>
          <a:xfrm>
            <a:off x="631286" y="4614321"/>
            <a:ext cx="900997" cy="900997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sz="4000" dirty="0">
                <a:solidFill>
                  <a:schemeClr val="bg1"/>
                </a:solidFill>
                <a:latin typeface="Alnaseeb" panose="00000500000000000000" pitchFamily="50" charset="-78"/>
                <a:cs typeface="Alnaseeb" panose="00000500000000000000" pitchFamily="50" charset="-78"/>
              </a:rPr>
              <a:t>د</a:t>
            </a:r>
            <a:r>
              <a:rPr lang="ar-SY" sz="4000" dirty="0">
                <a:solidFill>
                  <a:schemeClr val="bg1"/>
                </a:solidFill>
                <a:latin typeface="Alnaseeb" panose="00000500000000000000" pitchFamily="50" charset="-78"/>
                <a:cs typeface="Alnaseeb" panose="00000500000000000000" pitchFamily="50" charset="-78"/>
              </a:rPr>
              <a:t>ْ</a:t>
            </a:r>
          </a:p>
        </p:txBody>
      </p:sp>
      <p:sp>
        <p:nvSpPr>
          <p:cNvPr id="42" name="Arrow: Chevron 63">
            <a:extLst>
              <a:ext uri="{FF2B5EF4-FFF2-40B4-BE49-F238E27FC236}">
                <a16:creationId xmlns:a16="http://schemas.microsoft.com/office/drawing/2014/main" id="{D9FB9DFE-36CC-AF84-B242-472316858136}"/>
              </a:ext>
            </a:extLst>
          </p:cNvPr>
          <p:cNvSpPr/>
          <p:nvPr/>
        </p:nvSpPr>
        <p:spPr>
          <a:xfrm rot="16200000" flipH="1">
            <a:off x="962496" y="3984167"/>
            <a:ext cx="219526" cy="373743"/>
          </a:xfrm>
          <a:prstGeom prst="chevron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13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41" grpId="0" animBg="1"/>
      <p:bldP spid="4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2" t="-1921" r="570" b="57327"/>
          <a:stretch/>
        </p:blipFill>
        <p:spPr bwMode="auto">
          <a:xfrm>
            <a:off x="10556437" y="2743529"/>
            <a:ext cx="2618928" cy="1106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1" name="Rectangle 17">
            <a:extLst>
              <a:ext uri="{FF2B5EF4-FFF2-40B4-BE49-F238E27FC236}">
                <a16:creationId xmlns:a16="http://schemas.microsoft.com/office/drawing/2014/main" id="{A07FE74B-2898-475C-880E-F2545B2A473D}"/>
              </a:ext>
            </a:extLst>
          </p:cNvPr>
          <p:cNvSpPr/>
          <p:nvPr/>
        </p:nvSpPr>
        <p:spPr>
          <a:xfrm>
            <a:off x="6991797" y="2687102"/>
            <a:ext cx="4248105" cy="10466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3" name="Rectangle 36">
            <a:extLst>
              <a:ext uri="{FF2B5EF4-FFF2-40B4-BE49-F238E27FC236}">
                <a16:creationId xmlns:a16="http://schemas.microsoft.com/office/drawing/2014/main" id="{74E6BD78-237B-4787-8186-1736EE6C00B1}"/>
              </a:ext>
            </a:extLst>
          </p:cNvPr>
          <p:cNvSpPr/>
          <p:nvPr/>
        </p:nvSpPr>
        <p:spPr>
          <a:xfrm>
            <a:off x="-30012" y="6072436"/>
            <a:ext cx="12192000" cy="148940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6" name="Bag">
            <a:extLst>
              <a:ext uri="{FF2B5EF4-FFF2-40B4-BE49-F238E27FC236}">
                <a16:creationId xmlns:a16="http://schemas.microsoft.com/office/drawing/2014/main" id="{DAB67207-F29F-4328-98C6-E15BC68423F4}"/>
              </a:ext>
            </a:extLst>
          </p:cNvPr>
          <p:cNvGrpSpPr/>
          <p:nvPr/>
        </p:nvGrpSpPr>
        <p:grpSpPr>
          <a:xfrm>
            <a:off x="6795936" y="4251509"/>
            <a:ext cx="1251210" cy="1215191"/>
            <a:chOff x="8435398" y="3172023"/>
            <a:chExt cx="1636294" cy="1589190"/>
          </a:xfrm>
        </p:grpSpPr>
        <p:sp>
          <p:nvSpPr>
            <p:cNvPr id="77" name="Rectangle: Top Corners Rounded 9">
              <a:extLst>
                <a:ext uri="{FF2B5EF4-FFF2-40B4-BE49-F238E27FC236}">
                  <a16:creationId xmlns:a16="http://schemas.microsoft.com/office/drawing/2014/main" id="{65E2D802-C585-4D6B-B15B-6ABB30C3F7BC}"/>
                </a:ext>
              </a:extLst>
            </p:cNvPr>
            <p:cNvSpPr/>
            <p:nvPr/>
          </p:nvSpPr>
          <p:spPr>
            <a:xfrm>
              <a:off x="8435398" y="3640309"/>
              <a:ext cx="1636294" cy="1120904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15000">
                  <a:srgbClr val="FF0066"/>
                </a:gs>
                <a:gs pos="53000">
                  <a:srgbClr val="FF33CC"/>
                </a:gs>
                <a:gs pos="80000">
                  <a:srgbClr val="FF0066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ar-SY" sz="3600" dirty="0">
                  <a:solidFill>
                    <a:schemeClr val="bg1"/>
                  </a:solidFill>
                  <a:latin typeface="Alnaseeb" panose="00000500000000000000" pitchFamily="50" charset="-78"/>
                  <a:cs typeface="Alnaseeb" panose="00000500000000000000" pitchFamily="50" charset="-78"/>
                </a:rPr>
                <a:t>دُب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lnaseeb" panose="00000500000000000000" pitchFamily="50" charset="-78"/>
                <a:cs typeface="Alnaseeb" panose="00000500000000000000" pitchFamily="50" charset="-78"/>
              </a:endParaRPr>
            </a:p>
          </p:txBody>
        </p:sp>
        <p:sp>
          <p:nvSpPr>
            <p:cNvPr id="78" name="Block Arc 10">
              <a:extLst>
                <a:ext uri="{FF2B5EF4-FFF2-40B4-BE49-F238E27FC236}">
                  <a16:creationId xmlns:a16="http://schemas.microsoft.com/office/drawing/2014/main" id="{96C49409-63B6-4F55-9F54-0DF93A5D2AD1}"/>
                </a:ext>
              </a:extLst>
            </p:cNvPr>
            <p:cNvSpPr/>
            <p:nvPr/>
          </p:nvSpPr>
          <p:spPr>
            <a:xfrm>
              <a:off x="8946070" y="3172023"/>
              <a:ext cx="652534" cy="1028738"/>
            </a:xfrm>
            <a:prstGeom prst="blockArc">
              <a:avLst>
                <a:gd name="adj1" fmla="val 10800000"/>
                <a:gd name="adj2" fmla="val 21399999"/>
                <a:gd name="adj3" fmla="val 7719"/>
              </a:avLst>
            </a:prstGeom>
            <a:solidFill>
              <a:srgbClr val="FF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2" name="Flowchart: Terminator 107">
            <a:extLst>
              <a:ext uri="{FF2B5EF4-FFF2-40B4-BE49-F238E27FC236}">
                <a16:creationId xmlns:a16="http://schemas.microsoft.com/office/drawing/2014/main" id="{DC672A2F-A3A4-4D04-A035-059E4F557EE6}"/>
              </a:ext>
            </a:extLst>
          </p:cNvPr>
          <p:cNvSpPr/>
          <p:nvPr/>
        </p:nvSpPr>
        <p:spPr>
          <a:xfrm>
            <a:off x="7480804" y="6377887"/>
            <a:ext cx="106301" cy="387040"/>
          </a:xfrm>
          <a:prstGeom prst="flowChartTerminator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Flowchart: Terminator 106">
            <a:extLst>
              <a:ext uri="{FF2B5EF4-FFF2-40B4-BE49-F238E27FC236}">
                <a16:creationId xmlns:a16="http://schemas.microsoft.com/office/drawing/2014/main" id="{DD1BDF79-4982-4ADE-9EA9-A4D6DFF45047}"/>
              </a:ext>
            </a:extLst>
          </p:cNvPr>
          <p:cNvSpPr/>
          <p:nvPr/>
        </p:nvSpPr>
        <p:spPr>
          <a:xfrm>
            <a:off x="7836428" y="6459756"/>
            <a:ext cx="106301" cy="387040"/>
          </a:xfrm>
          <a:prstGeom prst="flowChartTerminator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Flowchart: Terminator 105">
            <a:extLst>
              <a:ext uri="{FF2B5EF4-FFF2-40B4-BE49-F238E27FC236}">
                <a16:creationId xmlns:a16="http://schemas.microsoft.com/office/drawing/2014/main" id="{5414219A-47FF-4898-8DA3-61CF16CF34ED}"/>
              </a:ext>
            </a:extLst>
          </p:cNvPr>
          <p:cNvSpPr/>
          <p:nvPr/>
        </p:nvSpPr>
        <p:spPr>
          <a:xfrm>
            <a:off x="2201218" y="6377887"/>
            <a:ext cx="106301" cy="387040"/>
          </a:xfrm>
          <a:prstGeom prst="flowChartTerminator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lowchart: Terminator 6">
            <a:extLst>
              <a:ext uri="{FF2B5EF4-FFF2-40B4-BE49-F238E27FC236}">
                <a16:creationId xmlns:a16="http://schemas.microsoft.com/office/drawing/2014/main" id="{B87DAAD7-4EF7-492B-A150-AE74117E222B}"/>
              </a:ext>
            </a:extLst>
          </p:cNvPr>
          <p:cNvSpPr/>
          <p:nvPr/>
        </p:nvSpPr>
        <p:spPr>
          <a:xfrm>
            <a:off x="1872088" y="6459756"/>
            <a:ext cx="106301" cy="387040"/>
          </a:xfrm>
          <a:prstGeom prst="flowChartTerminator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Rectangle: Rounded Corners 3">
            <a:extLst>
              <a:ext uri="{FF2B5EF4-FFF2-40B4-BE49-F238E27FC236}">
                <a16:creationId xmlns:a16="http://schemas.microsoft.com/office/drawing/2014/main" id="{0DB733D7-81EE-4102-AE19-8941F6785219}"/>
              </a:ext>
            </a:extLst>
          </p:cNvPr>
          <p:cNvSpPr/>
          <p:nvPr/>
        </p:nvSpPr>
        <p:spPr>
          <a:xfrm>
            <a:off x="1192696" y="5479430"/>
            <a:ext cx="7498727" cy="109440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Rectangle: Rounded Corners 24">
            <a:extLst>
              <a:ext uri="{FF2B5EF4-FFF2-40B4-BE49-F238E27FC236}">
                <a16:creationId xmlns:a16="http://schemas.microsoft.com/office/drawing/2014/main" id="{A29EBC77-8905-4933-BDAD-7A8EEFBF1A97}"/>
              </a:ext>
            </a:extLst>
          </p:cNvPr>
          <p:cNvSpPr/>
          <p:nvPr/>
        </p:nvSpPr>
        <p:spPr>
          <a:xfrm>
            <a:off x="1480277" y="5689120"/>
            <a:ext cx="7096423" cy="70489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2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Freeform: Shape 23">
            <a:extLst>
              <a:ext uri="{FF2B5EF4-FFF2-40B4-BE49-F238E27FC236}">
                <a16:creationId xmlns:a16="http://schemas.microsoft.com/office/drawing/2014/main" id="{D4434EC4-3D14-4B64-AB5A-4CB37BE39F51}"/>
              </a:ext>
            </a:extLst>
          </p:cNvPr>
          <p:cNvSpPr/>
          <p:nvPr/>
        </p:nvSpPr>
        <p:spPr>
          <a:xfrm>
            <a:off x="1481596" y="5701197"/>
            <a:ext cx="702870" cy="702869"/>
          </a:xfrm>
          <a:custGeom>
            <a:avLst/>
            <a:gdLst>
              <a:gd name="connsiteX0" fmla="*/ 459596 w 919192"/>
              <a:gd name="connsiteY0" fmla="*/ 325952 h 919191"/>
              <a:gd name="connsiteX1" fmla="*/ 593239 w 919192"/>
              <a:gd name="connsiteY1" fmla="*/ 459595 h 919191"/>
              <a:gd name="connsiteX2" fmla="*/ 459596 w 919192"/>
              <a:gd name="connsiteY2" fmla="*/ 593238 h 919191"/>
              <a:gd name="connsiteX3" fmla="*/ 325953 w 919192"/>
              <a:gd name="connsiteY3" fmla="*/ 459595 h 919191"/>
              <a:gd name="connsiteX4" fmla="*/ 459596 w 919192"/>
              <a:gd name="connsiteY4" fmla="*/ 325952 h 919191"/>
              <a:gd name="connsiteX5" fmla="*/ 459596 w 919192"/>
              <a:gd name="connsiteY5" fmla="*/ 248034 h 919191"/>
              <a:gd name="connsiteX6" fmla="*/ 248035 w 919192"/>
              <a:gd name="connsiteY6" fmla="*/ 459595 h 919191"/>
              <a:gd name="connsiteX7" fmla="*/ 459596 w 919192"/>
              <a:gd name="connsiteY7" fmla="*/ 671156 h 919191"/>
              <a:gd name="connsiteX8" fmla="*/ 671157 w 919192"/>
              <a:gd name="connsiteY8" fmla="*/ 459595 h 919191"/>
              <a:gd name="connsiteX9" fmla="*/ 459596 w 919192"/>
              <a:gd name="connsiteY9" fmla="*/ 248034 h 919191"/>
              <a:gd name="connsiteX10" fmla="*/ 400019 w 919192"/>
              <a:gd name="connsiteY10" fmla="*/ 0 h 919191"/>
              <a:gd name="connsiteX11" fmla="*/ 519173 w 919192"/>
              <a:gd name="connsiteY11" fmla="*/ 0 h 919191"/>
              <a:gd name="connsiteX12" fmla="*/ 519173 w 919192"/>
              <a:gd name="connsiteY12" fmla="*/ 88825 h 919191"/>
              <a:gd name="connsiteX13" fmla="*/ 534264 w 919192"/>
              <a:gd name="connsiteY13" fmla="*/ 90346 h 919191"/>
              <a:gd name="connsiteX14" fmla="*/ 593783 w 919192"/>
              <a:gd name="connsiteY14" fmla="*/ 108023 h 919191"/>
              <a:gd name="connsiteX15" fmla="*/ 637799 w 919192"/>
              <a:gd name="connsiteY15" fmla="*/ 31785 h 919191"/>
              <a:gd name="connsiteX16" fmla="*/ 740990 w 919192"/>
              <a:gd name="connsiteY16" fmla="*/ 91363 h 919191"/>
              <a:gd name="connsiteX17" fmla="*/ 696219 w 919192"/>
              <a:gd name="connsiteY17" fmla="*/ 168908 h 919191"/>
              <a:gd name="connsiteX18" fmla="*/ 702058 w 919192"/>
              <a:gd name="connsiteY18" fmla="*/ 173165 h 919191"/>
              <a:gd name="connsiteX19" fmla="*/ 749254 w 919192"/>
              <a:gd name="connsiteY19" fmla="*/ 223567 h 919191"/>
              <a:gd name="connsiteX20" fmla="*/ 827830 w 919192"/>
              <a:gd name="connsiteY20" fmla="*/ 178203 h 919191"/>
              <a:gd name="connsiteX21" fmla="*/ 887407 w 919192"/>
              <a:gd name="connsiteY21" fmla="*/ 281393 h 919191"/>
              <a:gd name="connsiteX22" fmla="*/ 806232 w 919192"/>
              <a:gd name="connsiteY22" fmla="*/ 328259 h 919191"/>
              <a:gd name="connsiteX23" fmla="*/ 821114 w 919192"/>
              <a:gd name="connsiteY23" fmla="*/ 371886 h 919191"/>
              <a:gd name="connsiteX24" fmla="*/ 824216 w 919192"/>
              <a:gd name="connsiteY24" fmla="*/ 400019 h 919191"/>
              <a:gd name="connsiteX25" fmla="*/ 919192 w 919192"/>
              <a:gd name="connsiteY25" fmla="*/ 400019 h 919191"/>
              <a:gd name="connsiteX26" fmla="*/ 919192 w 919192"/>
              <a:gd name="connsiteY26" fmla="*/ 519173 h 919191"/>
              <a:gd name="connsiteX27" fmla="*/ 824230 w 919192"/>
              <a:gd name="connsiteY27" fmla="*/ 519173 h 919191"/>
              <a:gd name="connsiteX28" fmla="*/ 807609 w 919192"/>
              <a:gd name="connsiteY28" fmla="*/ 580702 h 919191"/>
              <a:gd name="connsiteX29" fmla="*/ 803735 w 919192"/>
              <a:gd name="connsiteY29" fmla="*/ 589490 h 919191"/>
              <a:gd name="connsiteX30" fmla="*/ 887407 w 919192"/>
              <a:gd name="connsiteY30" fmla="*/ 637798 h 919191"/>
              <a:gd name="connsiteX31" fmla="*/ 827830 w 919192"/>
              <a:gd name="connsiteY31" fmla="*/ 740989 h 919191"/>
              <a:gd name="connsiteX32" fmla="*/ 740546 w 919192"/>
              <a:gd name="connsiteY32" fmla="*/ 690596 h 919191"/>
              <a:gd name="connsiteX33" fmla="*/ 702058 w 919192"/>
              <a:gd name="connsiteY33" fmla="*/ 733462 h 919191"/>
              <a:gd name="connsiteX34" fmla="*/ 691257 w 919192"/>
              <a:gd name="connsiteY34" fmla="*/ 741691 h 919191"/>
              <a:gd name="connsiteX35" fmla="*/ 740990 w 919192"/>
              <a:gd name="connsiteY35" fmla="*/ 827829 h 919191"/>
              <a:gd name="connsiteX36" fmla="*/ 637799 w 919192"/>
              <a:gd name="connsiteY36" fmla="*/ 887406 h 919191"/>
              <a:gd name="connsiteX37" fmla="*/ 587695 w 919192"/>
              <a:gd name="connsiteY37" fmla="*/ 800623 h 919191"/>
              <a:gd name="connsiteX38" fmla="*/ 580574 w 919192"/>
              <a:gd name="connsiteY38" fmla="*/ 803607 h 919191"/>
              <a:gd name="connsiteX39" fmla="*/ 534264 w 919192"/>
              <a:gd name="connsiteY39" fmla="*/ 816281 h 919191"/>
              <a:gd name="connsiteX40" fmla="*/ 519173 w 919192"/>
              <a:gd name="connsiteY40" fmla="*/ 817803 h 919191"/>
              <a:gd name="connsiteX41" fmla="*/ 519173 w 919192"/>
              <a:gd name="connsiteY41" fmla="*/ 919191 h 919191"/>
              <a:gd name="connsiteX42" fmla="*/ 400019 w 919192"/>
              <a:gd name="connsiteY42" fmla="*/ 919191 h 919191"/>
              <a:gd name="connsiteX43" fmla="*/ 400019 w 919192"/>
              <a:gd name="connsiteY43" fmla="*/ 817803 h 919191"/>
              <a:gd name="connsiteX44" fmla="*/ 384928 w 919192"/>
              <a:gd name="connsiteY44" fmla="*/ 816281 h 919191"/>
              <a:gd name="connsiteX45" fmla="*/ 331602 w 919192"/>
              <a:gd name="connsiteY45" fmla="*/ 800443 h 919191"/>
              <a:gd name="connsiteX46" fmla="*/ 281393 w 919192"/>
              <a:gd name="connsiteY46" fmla="*/ 887406 h 919191"/>
              <a:gd name="connsiteX47" fmla="*/ 178203 w 919192"/>
              <a:gd name="connsiteY47" fmla="*/ 827829 h 919191"/>
              <a:gd name="connsiteX48" fmla="*/ 228079 w 919192"/>
              <a:gd name="connsiteY48" fmla="*/ 741441 h 919191"/>
              <a:gd name="connsiteX49" fmla="*/ 217135 w 919192"/>
              <a:gd name="connsiteY49" fmla="*/ 733462 h 919191"/>
              <a:gd name="connsiteX50" fmla="*/ 177574 w 919192"/>
              <a:gd name="connsiteY50" fmla="*/ 691215 h 919191"/>
              <a:gd name="connsiteX51" fmla="*/ 91363 w 919192"/>
              <a:gd name="connsiteY51" fmla="*/ 740989 h 919191"/>
              <a:gd name="connsiteX52" fmla="*/ 31786 w 919192"/>
              <a:gd name="connsiteY52" fmla="*/ 637798 h 919191"/>
              <a:gd name="connsiteX53" fmla="*/ 116541 w 919192"/>
              <a:gd name="connsiteY53" fmla="*/ 588865 h 919191"/>
              <a:gd name="connsiteX54" fmla="*/ 98078 w 919192"/>
              <a:gd name="connsiteY54" fmla="*/ 534741 h 919191"/>
              <a:gd name="connsiteX55" fmla="*/ 96362 w 919192"/>
              <a:gd name="connsiteY55" fmla="*/ 519173 h 919191"/>
              <a:gd name="connsiteX56" fmla="*/ 0 w 919192"/>
              <a:gd name="connsiteY56" fmla="*/ 519173 h 919191"/>
              <a:gd name="connsiteX57" fmla="*/ 0 w 919192"/>
              <a:gd name="connsiteY57" fmla="*/ 400019 h 919191"/>
              <a:gd name="connsiteX58" fmla="*/ 93804 w 919192"/>
              <a:gd name="connsiteY58" fmla="*/ 400019 h 919191"/>
              <a:gd name="connsiteX59" fmla="*/ 94888 w 919192"/>
              <a:gd name="connsiteY59" fmla="*/ 387730 h 919191"/>
              <a:gd name="connsiteX60" fmla="*/ 108934 w 919192"/>
              <a:gd name="connsiteY60" fmla="*/ 333410 h 919191"/>
              <a:gd name="connsiteX61" fmla="*/ 111500 w 919192"/>
              <a:gd name="connsiteY61" fmla="*/ 327416 h 919191"/>
              <a:gd name="connsiteX62" fmla="*/ 31786 w 919192"/>
              <a:gd name="connsiteY62" fmla="*/ 281393 h 919191"/>
              <a:gd name="connsiteX63" fmla="*/ 91363 w 919192"/>
              <a:gd name="connsiteY63" fmla="*/ 178203 h 919191"/>
              <a:gd name="connsiteX64" fmla="*/ 169972 w 919192"/>
              <a:gd name="connsiteY64" fmla="*/ 223587 h 919191"/>
              <a:gd name="connsiteX65" fmla="*/ 194493 w 919192"/>
              <a:gd name="connsiteY65" fmla="*/ 194496 h 919191"/>
              <a:gd name="connsiteX66" fmla="*/ 223124 w 919192"/>
              <a:gd name="connsiteY66" fmla="*/ 169169 h 919191"/>
              <a:gd name="connsiteX67" fmla="*/ 178203 w 919192"/>
              <a:gd name="connsiteY67" fmla="*/ 91363 h 919191"/>
              <a:gd name="connsiteX68" fmla="*/ 281393 w 919192"/>
              <a:gd name="connsiteY68" fmla="*/ 31785 h 919191"/>
              <a:gd name="connsiteX69" fmla="*/ 325543 w 919192"/>
              <a:gd name="connsiteY69" fmla="*/ 108254 h 919191"/>
              <a:gd name="connsiteX70" fmla="*/ 331145 w 919192"/>
              <a:gd name="connsiteY70" fmla="*/ 105691 h 919191"/>
              <a:gd name="connsiteX71" fmla="*/ 384928 w 919192"/>
              <a:gd name="connsiteY71" fmla="*/ 90346 h 919191"/>
              <a:gd name="connsiteX72" fmla="*/ 400019 w 919192"/>
              <a:gd name="connsiteY72" fmla="*/ 88825 h 91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919192" h="919191">
                <a:moveTo>
                  <a:pt x="459596" y="325952"/>
                </a:moveTo>
                <a:cubicBezTo>
                  <a:pt x="533405" y="325952"/>
                  <a:pt x="593239" y="385786"/>
                  <a:pt x="593239" y="459595"/>
                </a:cubicBezTo>
                <a:cubicBezTo>
                  <a:pt x="593239" y="533404"/>
                  <a:pt x="533405" y="593238"/>
                  <a:pt x="459596" y="593238"/>
                </a:cubicBezTo>
                <a:cubicBezTo>
                  <a:pt x="385787" y="593238"/>
                  <a:pt x="325953" y="533404"/>
                  <a:pt x="325953" y="459595"/>
                </a:cubicBezTo>
                <a:cubicBezTo>
                  <a:pt x="325953" y="385786"/>
                  <a:pt x="385787" y="325952"/>
                  <a:pt x="459596" y="325952"/>
                </a:cubicBezTo>
                <a:close/>
                <a:moveTo>
                  <a:pt x="459596" y="248034"/>
                </a:moveTo>
                <a:cubicBezTo>
                  <a:pt x="342754" y="248034"/>
                  <a:pt x="248035" y="342753"/>
                  <a:pt x="248035" y="459595"/>
                </a:cubicBezTo>
                <a:cubicBezTo>
                  <a:pt x="248035" y="576437"/>
                  <a:pt x="342754" y="671156"/>
                  <a:pt x="459596" y="671156"/>
                </a:cubicBezTo>
                <a:cubicBezTo>
                  <a:pt x="576438" y="671156"/>
                  <a:pt x="671157" y="576437"/>
                  <a:pt x="671157" y="459595"/>
                </a:cubicBezTo>
                <a:cubicBezTo>
                  <a:pt x="671157" y="342753"/>
                  <a:pt x="576438" y="248034"/>
                  <a:pt x="459596" y="248034"/>
                </a:cubicBezTo>
                <a:close/>
                <a:moveTo>
                  <a:pt x="400019" y="0"/>
                </a:moveTo>
                <a:lnTo>
                  <a:pt x="519173" y="0"/>
                </a:lnTo>
                <a:lnTo>
                  <a:pt x="519173" y="88825"/>
                </a:lnTo>
                <a:lnTo>
                  <a:pt x="534264" y="90346"/>
                </a:lnTo>
                <a:lnTo>
                  <a:pt x="593783" y="108023"/>
                </a:lnTo>
                <a:lnTo>
                  <a:pt x="637799" y="31785"/>
                </a:lnTo>
                <a:lnTo>
                  <a:pt x="740990" y="91363"/>
                </a:lnTo>
                <a:lnTo>
                  <a:pt x="696219" y="168908"/>
                </a:lnTo>
                <a:lnTo>
                  <a:pt x="702058" y="173165"/>
                </a:lnTo>
                <a:lnTo>
                  <a:pt x="749254" y="223567"/>
                </a:lnTo>
                <a:lnTo>
                  <a:pt x="827830" y="178203"/>
                </a:lnTo>
                <a:lnTo>
                  <a:pt x="887407" y="281393"/>
                </a:lnTo>
                <a:lnTo>
                  <a:pt x="806232" y="328259"/>
                </a:lnTo>
                <a:lnTo>
                  <a:pt x="821114" y="371886"/>
                </a:lnTo>
                <a:lnTo>
                  <a:pt x="824216" y="400019"/>
                </a:lnTo>
                <a:lnTo>
                  <a:pt x="919192" y="400019"/>
                </a:lnTo>
                <a:lnTo>
                  <a:pt x="919192" y="519173"/>
                </a:lnTo>
                <a:lnTo>
                  <a:pt x="824230" y="519173"/>
                </a:lnTo>
                <a:lnTo>
                  <a:pt x="807609" y="580702"/>
                </a:lnTo>
                <a:lnTo>
                  <a:pt x="803735" y="589490"/>
                </a:lnTo>
                <a:lnTo>
                  <a:pt x="887407" y="637798"/>
                </a:lnTo>
                <a:lnTo>
                  <a:pt x="827830" y="740989"/>
                </a:lnTo>
                <a:lnTo>
                  <a:pt x="740546" y="690596"/>
                </a:lnTo>
                <a:lnTo>
                  <a:pt x="702058" y="733462"/>
                </a:lnTo>
                <a:lnTo>
                  <a:pt x="691257" y="741691"/>
                </a:lnTo>
                <a:lnTo>
                  <a:pt x="740990" y="827829"/>
                </a:lnTo>
                <a:lnTo>
                  <a:pt x="637799" y="887406"/>
                </a:lnTo>
                <a:lnTo>
                  <a:pt x="587695" y="800623"/>
                </a:lnTo>
                <a:lnTo>
                  <a:pt x="580574" y="803607"/>
                </a:lnTo>
                <a:cubicBezTo>
                  <a:pt x="565552" y="808794"/>
                  <a:pt x="550092" y="813042"/>
                  <a:pt x="534264" y="816281"/>
                </a:cubicBezTo>
                <a:lnTo>
                  <a:pt x="519173" y="817803"/>
                </a:lnTo>
                <a:lnTo>
                  <a:pt x="519173" y="919191"/>
                </a:lnTo>
                <a:lnTo>
                  <a:pt x="400019" y="919191"/>
                </a:lnTo>
                <a:lnTo>
                  <a:pt x="400019" y="817803"/>
                </a:lnTo>
                <a:lnTo>
                  <a:pt x="384928" y="816281"/>
                </a:lnTo>
                <a:lnTo>
                  <a:pt x="331602" y="800443"/>
                </a:lnTo>
                <a:lnTo>
                  <a:pt x="281393" y="887406"/>
                </a:lnTo>
                <a:lnTo>
                  <a:pt x="178203" y="827829"/>
                </a:lnTo>
                <a:lnTo>
                  <a:pt x="228079" y="741441"/>
                </a:lnTo>
                <a:lnTo>
                  <a:pt x="217135" y="733462"/>
                </a:lnTo>
                <a:lnTo>
                  <a:pt x="177574" y="691215"/>
                </a:lnTo>
                <a:lnTo>
                  <a:pt x="91363" y="740989"/>
                </a:lnTo>
                <a:lnTo>
                  <a:pt x="31786" y="637798"/>
                </a:lnTo>
                <a:lnTo>
                  <a:pt x="116541" y="588865"/>
                </a:lnTo>
                <a:lnTo>
                  <a:pt x="98078" y="534741"/>
                </a:lnTo>
                <a:lnTo>
                  <a:pt x="96362" y="519173"/>
                </a:lnTo>
                <a:lnTo>
                  <a:pt x="0" y="519173"/>
                </a:lnTo>
                <a:lnTo>
                  <a:pt x="0" y="400019"/>
                </a:lnTo>
                <a:lnTo>
                  <a:pt x="93804" y="400019"/>
                </a:lnTo>
                <a:lnTo>
                  <a:pt x="94888" y="387730"/>
                </a:lnTo>
                <a:cubicBezTo>
                  <a:pt x="98215" y="369104"/>
                  <a:pt x="102934" y="350960"/>
                  <a:pt x="108934" y="333410"/>
                </a:cubicBezTo>
                <a:lnTo>
                  <a:pt x="111500" y="327416"/>
                </a:lnTo>
                <a:lnTo>
                  <a:pt x="31786" y="281393"/>
                </a:lnTo>
                <a:lnTo>
                  <a:pt x="91363" y="178203"/>
                </a:lnTo>
                <a:lnTo>
                  <a:pt x="169972" y="223587"/>
                </a:lnTo>
                <a:lnTo>
                  <a:pt x="194493" y="194496"/>
                </a:lnTo>
                <a:lnTo>
                  <a:pt x="223124" y="169169"/>
                </a:lnTo>
                <a:lnTo>
                  <a:pt x="178203" y="91363"/>
                </a:lnTo>
                <a:lnTo>
                  <a:pt x="281393" y="31785"/>
                </a:lnTo>
                <a:lnTo>
                  <a:pt x="325543" y="108254"/>
                </a:lnTo>
                <a:lnTo>
                  <a:pt x="331145" y="105691"/>
                </a:lnTo>
                <a:cubicBezTo>
                  <a:pt x="348498" y="99277"/>
                  <a:pt x="366463" y="94125"/>
                  <a:pt x="384928" y="90346"/>
                </a:cubicBezTo>
                <a:lnTo>
                  <a:pt x="400019" y="8882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Freeform: Shape 26">
            <a:extLst>
              <a:ext uri="{FF2B5EF4-FFF2-40B4-BE49-F238E27FC236}">
                <a16:creationId xmlns:a16="http://schemas.microsoft.com/office/drawing/2014/main" id="{C353CDB3-89BC-4485-BA4D-A968F0F37FF6}"/>
              </a:ext>
            </a:extLst>
          </p:cNvPr>
          <p:cNvSpPr/>
          <p:nvPr/>
        </p:nvSpPr>
        <p:spPr>
          <a:xfrm>
            <a:off x="3142744" y="5701197"/>
            <a:ext cx="702870" cy="702869"/>
          </a:xfrm>
          <a:custGeom>
            <a:avLst/>
            <a:gdLst>
              <a:gd name="connsiteX0" fmla="*/ 459596 w 919192"/>
              <a:gd name="connsiteY0" fmla="*/ 325952 h 919191"/>
              <a:gd name="connsiteX1" fmla="*/ 593239 w 919192"/>
              <a:gd name="connsiteY1" fmla="*/ 459595 h 919191"/>
              <a:gd name="connsiteX2" fmla="*/ 459596 w 919192"/>
              <a:gd name="connsiteY2" fmla="*/ 593238 h 919191"/>
              <a:gd name="connsiteX3" fmla="*/ 325953 w 919192"/>
              <a:gd name="connsiteY3" fmla="*/ 459595 h 919191"/>
              <a:gd name="connsiteX4" fmla="*/ 459596 w 919192"/>
              <a:gd name="connsiteY4" fmla="*/ 325952 h 919191"/>
              <a:gd name="connsiteX5" fmla="*/ 459596 w 919192"/>
              <a:gd name="connsiteY5" fmla="*/ 248034 h 919191"/>
              <a:gd name="connsiteX6" fmla="*/ 248035 w 919192"/>
              <a:gd name="connsiteY6" fmla="*/ 459595 h 919191"/>
              <a:gd name="connsiteX7" fmla="*/ 459596 w 919192"/>
              <a:gd name="connsiteY7" fmla="*/ 671156 h 919191"/>
              <a:gd name="connsiteX8" fmla="*/ 671157 w 919192"/>
              <a:gd name="connsiteY8" fmla="*/ 459595 h 919191"/>
              <a:gd name="connsiteX9" fmla="*/ 459596 w 919192"/>
              <a:gd name="connsiteY9" fmla="*/ 248034 h 919191"/>
              <a:gd name="connsiteX10" fmla="*/ 400019 w 919192"/>
              <a:gd name="connsiteY10" fmla="*/ 0 h 919191"/>
              <a:gd name="connsiteX11" fmla="*/ 519173 w 919192"/>
              <a:gd name="connsiteY11" fmla="*/ 0 h 919191"/>
              <a:gd name="connsiteX12" fmla="*/ 519173 w 919192"/>
              <a:gd name="connsiteY12" fmla="*/ 88825 h 919191"/>
              <a:gd name="connsiteX13" fmla="*/ 534264 w 919192"/>
              <a:gd name="connsiteY13" fmla="*/ 90346 h 919191"/>
              <a:gd name="connsiteX14" fmla="*/ 593783 w 919192"/>
              <a:gd name="connsiteY14" fmla="*/ 108023 h 919191"/>
              <a:gd name="connsiteX15" fmla="*/ 637799 w 919192"/>
              <a:gd name="connsiteY15" fmla="*/ 31785 h 919191"/>
              <a:gd name="connsiteX16" fmla="*/ 740990 w 919192"/>
              <a:gd name="connsiteY16" fmla="*/ 91363 h 919191"/>
              <a:gd name="connsiteX17" fmla="*/ 696219 w 919192"/>
              <a:gd name="connsiteY17" fmla="*/ 168908 h 919191"/>
              <a:gd name="connsiteX18" fmla="*/ 702058 w 919192"/>
              <a:gd name="connsiteY18" fmla="*/ 173165 h 919191"/>
              <a:gd name="connsiteX19" fmla="*/ 749254 w 919192"/>
              <a:gd name="connsiteY19" fmla="*/ 223567 h 919191"/>
              <a:gd name="connsiteX20" fmla="*/ 827830 w 919192"/>
              <a:gd name="connsiteY20" fmla="*/ 178203 h 919191"/>
              <a:gd name="connsiteX21" fmla="*/ 887407 w 919192"/>
              <a:gd name="connsiteY21" fmla="*/ 281393 h 919191"/>
              <a:gd name="connsiteX22" fmla="*/ 806232 w 919192"/>
              <a:gd name="connsiteY22" fmla="*/ 328259 h 919191"/>
              <a:gd name="connsiteX23" fmla="*/ 821114 w 919192"/>
              <a:gd name="connsiteY23" fmla="*/ 371886 h 919191"/>
              <a:gd name="connsiteX24" fmla="*/ 824216 w 919192"/>
              <a:gd name="connsiteY24" fmla="*/ 400019 h 919191"/>
              <a:gd name="connsiteX25" fmla="*/ 919192 w 919192"/>
              <a:gd name="connsiteY25" fmla="*/ 400019 h 919191"/>
              <a:gd name="connsiteX26" fmla="*/ 919192 w 919192"/>
              <a:gd name="connsiteY26" fmla="*/ 519173 h 919191"/>
              <a:gd name="connsiteX27" fmla="*/ 824230 w 919192"/>
              <a:gd name="connsiteY27" fmla="*/ 519173 h 919191"/>
              <a:gd name="connsiteX28" fmla="*/ 807609 w 919192"/>
              <a:gd name="connsiteY28" fmla="*/ 580702 h 919191"/>
              <a:gd name="connsiteX29" fmla="*/ 803735 w 919192"/>
              <a:gd name="connsiteY29" fmla="*/ 589490 h 919191"/>
              <a:gd name="connsiteX30" fmla="*/ 887407 w 919192"/>
              <a:gd name="connsiteY30" fmla="*/ 637798 h 919191"/>
              <a:gd name="connsiteX31" fmla="*/ 827830 w 919192"/>
              <a:gd name="connsiteY31" fmla="*/ 740989 h 919191"/>
              <a:gd name="connsiteX32" fmla="*/ 740546 w 919192"/>
              <a:gd name="connsiteY32" fmla="*/ 690596 h 919191"/>
              <a:gd name="connsiteX33" fmla="*/ 702058 w 919192"/>
              <a:gd name="connsiteY33" fmla="*/ 733462 h 919191"/>
              <a:gd name="connsiteX34" fmla="*/ 691257 w 919192"/>
              <a:gd name="connsiteY34" fmla="*/ 741691 h 919191"/>
              <a:gd name="connsiteX35" fmla="*/ 740990 w 919192"/>
              <a:gd name="connsiteY35" fmla="*/ 827829 h 919191"/>
              <a:gd name="connsiteX36" fmla="*/ 637799 w 919192"/>
              <a:gd name="connsiteY36" fmla="*/ 887406 h 919191"/>
              <a:gd name="connsiteX37" fmla="*/ 587695 w 919192"/>
              <a:gd name="connsiteY37" fmla="*/ 800623 h 919191"/>
              <a:gd name="connsiteX38" fmla="*/ 580574 w 919192"/>
              <a:gd name="connsiteY38" fmla="*/ 803607 h 919191"/>
              <a:gd name="connsiteX39" fmla="*/ 534264 w 919192"/>
              <a:gd name="connsiteY39" fmla="*/ 816281 h 919191"/>
              <a:gd name="connsiteX40" fmla="*/ 519173 w 919192"/>
              <a:gd name="connsiteY40" fmla="*/ 817803 h 919191"/>
              <a:gd name="connsiteX41" fmla="*/ 519173 w 919192"/>
              <a:gd name="connsiteY41" fmla="*/ 919191 h 919191"/>
              <a:gd name="connsiteX42" fmla="*/ 400019 w 919192"/>
              <a:gd name="connsiteY42" fmla="*/ 919191 h 919191"/>
              <a:gd name="connsiteX43" fmla="*/ 400019 w 919192"/>
              <a:gd name="connsiteY43" fmla="*/ 817803 h 919191"/>
              <a:gd name="connsiteX44" fmla="*/ 384928 w 919192"/>
              <a:gd name="connsiteY44" fmla="*/ 816281 h 919191"/>
              <a:gd name="connsiteX45" fmla="*/ 331602 w 919192"/>
              <a:gd name="connsiteY45" fmla="*/ 800443 h 919191"/>
              <a:gd name="connsiteX46" fmla="*/ 281393 w 919192"/>
              <a:gd name="connsiteY46" fmla="*/ 887406 h 919191"/>
              <a:gd name="connsiteX47" fmla="*/ 178203 w 919192"/>
              <a:gd name="connsiteY47" fmla="*/ 827829 h 919191"/>
              <a:gd name="connsiteX48" fmla="*/ 228079 w 919192"/>
              <a:gd name="connsiteY48" fmla="*/ 741441 h 919191"/>
              <a:gd name="connsiteX49" fmla="*/ 217135 w 919192"/>
              <a:gd name="connsiteY49" fmla="*/ 733462 h 919191"/>
              <a:gd name="connsiteX50" fmla="*/ 177574 w 919192"/>
              <a:gd name="connsiteY50" fmla="*/ 691215 h 919191"/>
              <a:gd name="connsiteX51" fmla="*/ 91363 w 919192"/>
              <a:gd name="connsiteY51" fmla="*/ 740989 h 919191"/>
              <a:gd name="connsiteX52" fmla="*/ 31786 w 919192"/>
              <a:gd name="connsiteY52" fmla="*/ 637798 h 919191"/>
              <a:gd name="connsiteX53" fmla="*/ 116541 w 919192"/>
              <a:gd name="connsiteY53" fmla="*/ 588865 h 919191"/>
              <a:gd name="connsiteX54" fmla="*/ 98078 w 919192"/>
              <a:gd name="connsiteY54" fmla="*/ 534741 h 919191"/>
              <a:gd name="connsiteX55" fmla="*/ 96362 w 919192"/>
              <a:gd name="connsiteY55" fmla="*/ 519173 h 919191"/>
              <a:gd name="connsiteX56" fmla="*/ 0 w 919192"/>
              <a:gd name="connsiteY56" fmla="*/ 519173 h 919191"/>
              <a:gd name="connsiteX57" fmla="*/ 0 w 919192"/>
              <a:gd name="connsiteY57" fmla="*/ 400019 h 919191"/>
              <a:gd name="connsiteX58" fmla="*/ 93804 w 919192"/>
              <a:gd name="connsiteY58" fmla="*/ 400019 h 919191"/>
              <a:gd name="connsiteX59" fmla="*/ 94888 w 919192"/>
              <a:gd name="connsiteY59" fmla="*/ 387730 h 919191"/>
              <a:gd name="connsiteX60" fmla="*/ 108934 w 919192"/>
              <a:gd name="connsiteY60" fmla="*/ 333410 h 919191"/>
              <a:gd name="connsiteX61" fmla="*/ 111500 w 919192"/>
              <a:gd name="connsiteY61" fmla="*/ 327416 h 919191"/>
              <a:gd name="connsiteX62" fmla="*/ 31786 w 919192"/>
              <a:gd name="connsiteY62" fmla="*/ 281393 h 919191"/>
              <a:gd name="connsiteX63" fmla="*/ 91363 w 919192"/>
              <a:gd name="connsiteY63" fmla="*/ 178203 h 919191"/>
              <a:gd name="connsiteX64" fmla="*/ 169972 w 919192"/>
              <a:gd name="connsiteY64" fmla="*/ 223587 h 919191"/>
              <a:gd name="connsiteX65" fmla="*/ 194493 w 919192"/>
              <a:gd name="connsiteY65" fmla="*/ 194496 h 919191"/>
              <a:gd name="connsiteX66" fmla="*/ 223124 w 919192"/>
              <a:gd name="connsiteY66" fmla="*/ 169169 h 919191"/>
              <a:gd name="connsiteX67" fmla="*/ 178203 w 919192"/>
              <a:gd name="connsiteY67" fmla="*/ 91363 h 919191"/>
              <a:gd name="connsiteX68" fmla="*/ 281393 w 919192"/>
              <a:gd name="connsiteY68" fmla="*/ 31785 h 919191"/>
              <a:gd name="connsiteX69" fmla="*/ 325543 w 919192"/>
              <a:gd name="connsiteY69" fmla="*/ 108254 h 919191"/>
              <a:gd name="connsiteX70" fmla="*/ 331145 w 919192"/>
              <a:gd name="connsiteY70" fmla="*/ 105691 h 919191"/>
              <a:gd name="connsiteX71" fmla="*/ 384928 w 919192"/>
              <a:gd name="connsiteY71" fmla="*/ 90346 h 919191"/>
              <a:gd name="connsiteX72" fmla="*/ 400019 w 919192"/>
              <a:gd name="connsiteY72" fmla="*/ 88825 h 91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919192" h="919191">
                <a:moveTo>
                  <a:pt x="459596" y="325952"/>
                </a:moveTo>
                <a:cubicBezTo>
                  <a:pt x="533405" y="325952"/>
                  <a:pt x="593239" y="385786"/>
                  <a:pt x="593239" y="459595"/>
                </a:cubicBezTo>
                <a:cubicBezTo>
                  <a:pt x="593239" y="533404"/>
                  <a:pt x="533405" y="593238"/>
                  <a:pt x="459596" y="593238"/>
                </a:cubicBezTo>
                <a:cubicBezTo>
                  <a:pt x="385787" y="593238"/>
                  <a:pt x="325953" y="533404"/>
                  <a:pt x="325953" y="459595"/>
                </a:cubicBezTo>
                <a:cubicBezTo>
                  <a:pt x="325953" y="385786"/>
                  <a:pt x="385787" y="325952"/>
                  <a:pt x="459596" y="325952"/>
                </a:cubicBezTo>
                <a:close/>
                <a:moveTo>
                  <a:pt x="459596" y="248034"/>
                </a:moveTo>
                <a:cubicBezTo>
                  <a:pt x="342754" y="248034"/>
                  <a:pt x="248035" y="342753"/>
                  <a:pt x="248035" y="459595"/>
                </a:cubicBezTo>
                <a:cubicBezTo>
                  <a:pt x="248035" y="576437"/>
                  <a:pt x="342754" y="671156"/>
                  <a:pt x="459596" y="671156"/>
                </a:cubicBezTo>
                <a:cubicBezTo>
                  <a:pt x="576438" y="671156"/>
                  <a:pt x="671157" y="576437"/>
                  <a:pt x="671157" y="459595"/>
                </a:cubicBezTo>
                <a:cubicBezTo>
                  <a:pt x="671157" y="342753"/>
                  <a:pt x="576438" y="248034"/>
                  <a:pt x="459596" y="248034"/>
                </a:cubicBezTo>
                <a:close/>
                <a:moveTo>
                  <a:pt x="400019" y="0"/>
                </a:moveTo>
                <a:lnTo>
                  <a:pt x="519173" y="0"/>
                </a:lnTo>
                <a:lnTo>
                  <a:pt x="519173" y="88825"/>
                </a:lnTo>
                <a:lnTo>
                  <a:pt x="534264" y="90346"/>
                </a:lnTo>
                <a:lnTo>
                  <a:pt x="593783" y="108023"/>
                </a:lnTo>
                <a:lnTo>
                  <a:pt x="637799" y="31785"/>
                </a:lnTo>
                <a:lnTo>
                  <a:pt x="740990" y="91363"/>
                </a:lnTo>
                <a:lnTo>
                  <a:pt x="696219" y="168908"/>
                </a:lnTo>
                <a:lnTo>
                  <a:pt x="702058" y="173165"/>
                </a:lnTo>
                <a:lnTo>
                  <a:pt x="749254" y="223567"/>
                </a:lnTo>
                <a:lnTo>
                  <a:pt x="827830" y="178203"/>
                </a:lnTo>
                <a:lnTo>
                  <a:pt x="887407" y="281393"/>
                </a:lnTo>
                <a:lnTo>
                  <a:pt x="806232" y="328259"/>
                </a:lnTo>
                <a:lnTo>
                  <a:pt x="821114" y="371886"/>
                </a:lnTo>
                <a:lnTo>
                  <a:pt x="824216" y="400019"/>
                </a:lnTo>
                <a:lnTo>
                  <a:pt x="919192" y="400019"/>
                </a:lnTo>
                <a:lnTo>
                  <a:pt x="919192" y="519173"/>
                </a:lnTo>
                <a:lnTo>
                  <a:pt x="824230" y="519173"/>
                </a:lnTo>
                <a:lnTo>
                  <a:pt x="807609" y="580702"/>
                </a:lnTo>
                <a:lnTo>
                  <a:pt x="803735" y="589490"/>
                </a:lnTo>
                <a:lnTo>
                  <a:pt x="887407" y="637798"/>
                </a:lnTo>
                <a:lnTo>
                  <a:pt x="827830" y="740989"/>
                </a:lnTo>
                <a:lnTo>
                  <a:pt x="740546" y="690596"/>
                </a:lnTo>
                <a:lnTo>
                  <a:pt x="702058" y="733462"/>
                </a:lnTo>
                <a:lnTo>
                  <a:pt x="691257" y="741691"/>
                </a:lnTo>
                <a:lnTo>
                  <a:pt x="740990" y="827829"/>
                </a:lnTo>
                <a:lnTo>
                  <a:pt x="637799" y="887406"/>
                </a:lnTo>
                <a:lnTo>
                  <a:pt x="587695" y="800623"/>
                </a:lnTo>
                <a:lnTo>
                  <a:pt x="580574" y="803607"/>
                </a:lnTo>
                <a:cubicBezTo>
                  <a:pt x="565552" y="808794"/>
                  <a:pt x="550092" y="813042"/>
                  <a:pt x="534264" y="816281"/>
                </a:cubicBezTo>
                <a:lnTo>
                  <a:pt x="519173" y="817803"/>
                </a:lnTo>
                <a:lnTo>
                  <a:pt x="519173" y="919191"/>
                </a:lnTo>
                <a:lnTo>
                  <a:pt x="400019" y="919191"/>
                </a:lnTo>
                <a:lnTo>
                  <a:pt x="400019" y="817803"/>
                </a:lnTo>
                <a:lnTo>
                  <a:pt x="384928" y="816281"/>
                </a:lnTo>
                <a:lnTo>
                  <a:pt x="331602" y="800443"/>
                </a:lnTo>
                <a:lnTo>
                  <a:pt x="281393" y="887406"/>
                </a:lnTo>
                <a:lnTo>
                  <a:pt x="178203" y="827829"/>
                </a:lnTo>
                <a:lnTo>
                  <a:pt x="228079" y="741441"/>
                </a:lnTo>
                <a:lnTo>
                  <a:pt x="217135" y="733462"/>
                </a:lnTo>
                <a:lnTo>
                  <a:pt x="177574" y="691215"/>
                </a:lnTo>
                <a:lnTo>
                  <a:pt x="91363" y="740989"/>
                </a:lnTo>
                <a:lnTo>
                  <a:pt x="31786" y="637798"/>
                </a:lnTo>
                <a:lnTo>
                  <a:pt x="116541" y="588865"/>
                </a:lnTo>
                <a:lnTo>
                  <a:pt x="98078" y="534741"/>
                </a:lnTo>
                <a:lnTo>
                  <a:pt x="96362" y="519173"/>
                </a:lnTo>
                <a:lnTo>
                  <a:pt x="0" y="519173"/>
                </a:lnTo>
                <a:lnTo>
                  <a:pt x="0" y="400019"/>
                </a:lnTo>
                <a:lnTo>
                  <a:pt x="93804" y="400019"/>
                </a:lnTo>
                <a:lnTo>
                  <a:pt x="94888" y="387730"/>
                </a:lnTo>
                <a:cubicBezTo>
                  <a:pt x="98215" y="369104"/>
                  <a:pt x="102934" y="350960"/>
                  <a:pt x="108934" y="333410"/>
                </a:cubicBezTo>
                <a:lnTo>
                  <a:pt x="111500" y="327416"/>
                </a:lnTo>
                <a:lnTo>
                  <a:pt x="31786" y="281393"/>
                </a:lnTo>
                <a:lnTo>
                  <a:pt x="91363" y="178203"/>
                </a:lnTo>
                <a:lnTo>
                  <a:pt x="169972" y="223587"/>
                </a:lnTo>
                <a:lnTo>
                  <a:pt x="194493" y="194496"/>
                </a:lnTo>
                <a:lnTo>
                  <a:pt x="223124" y="169169"/>
                </a:lnTo>
                <a:lnTo>
                  <a:pt x="178203" y="91363"/>
                </a:lnTo>
                <a:lnTo>
                  <a:pt x="281393" y="31785"/>
                </a:lnTo>
                <a:lnTo>
                  <a:pt x="325543" y="108254"/>
                </a:lnTo>
                <a:lnTo>
                  <a:pt x="331145" y="105691"/>
                </a:lnTo>
                <a:cubicBezTo>
                  <a:pt x="348498" y="99277"/>
                  <a:pt x="366463" y="94125"/>
                  <a:pt x="384928" y="90346"/>
                </a:cubicBezTo>
                <a:lnTo>
                  <a:pt x="400019" y="8882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Freeform: Shape 27">
            <a:extLst>
              <a:ext uri="{FF2B5EF4-FFF2-40B4-BE49-F238E27FC236}">
                <a16:creationId xmlns:a16="http://schemas.microsoft.com/office/drawing/2014/main" id="{C2F1E9CF-62B1-4640-A315-C2FF0ED58685}"/>
              </a:ext>
            </a:extLst>
          </p:cNvPr>
          <p:cNvSpPr/>
          <p:nvPr/>
        </p:nvSpPr>
        <p:spPr>
          <a:xfrm>
            <a:off x="4817212" y="5612297"/>
            <a:ext cx="702870" cy="702869"/>
          </a:xfrm>
          <a:custGeom>
            <a:avLst/>
            <a:gdLst>
              <a:gd name="connsiteX0" fmla="*/ 459596 w 919192"/>
              <a:gd name="connsiteY0" fmla="*/ 325952 h 919191"/>
              <a:gd name="connsiteX1" fmla="*/ 593239 w 919192"/>
              <a:gd name="connsiteY1" fmla="*/ 459595 h 919191"/>
              <a:gd name="connsiteX2" fmla="*/ 459596 w 919192"/>
              <a:gd name="connsiteY2" fmla="*/ 593238 h 919191"/>
              <a:gd name="connsiteX3" fmla="*/ 325953 w 919192"/>
              <a:gd name="connsiteY3" fmla="*/ 459595 h 919191"/>
              <a:gd name="connsiteX4" fmla="*/ 459596 w 919192"/>
              <a:gd name="connsiteY4" fmla="*/ 325952 h 919191"/>
              <a:gd name="connsiteX5" fmla="*/ 459596 w 919192"/>
              <a:gd name="connsiteY5" fmla="*/ 248034 h 919191"/>
              <a:gd name="connsiteX6" fmla="*/ 248035 w 919192"/>
              <a:gd name="connsiteY6" fmla="*/ 459595 h 919191"/>
              <a:gd name="connsiteX7" fmla="*/ 459596 w 919192"/>
              <a:gd name="connsiteY7" fmla="*/ 671156 h 919191"/>
              <a:gd name="connsiteX8" fmla="*/ 671157 w 919192"/>
              <a:gd name="connsiteY8" fmla="*/ 459595 h 919191"/>
              <a:gd name="connsiteX9" fmla="*/ 459596 w 919192"/>
              <a:gd name="connsiteY9" fmla="*/ 248034 h 919191"/>
              <a:gd name="connsiteX10" fmla="*/ 400019 w 919192"/>
              <a:gd name="connsiteY10" fmla="*/ 0 h 919191"/>
              <a:gd name="connsiteX11" fmla="*/ 519173 w 919192"/>
              <a:gd name="connsiteY11" fmla="*/ 0 h 919191"/>
              <a:gd name="connsiteX12" fmla="*/ 519173 w 919192"/>
              <a:gd name="connsiteY12" fmla="*/ 88825 h 919191"/>
              <a:gd name="connsiteX13" fmla="*/ 534264 w 919192"/>
              <a:gd name="connsiteY13" fmla="*/ 90346 h 919191"/>
              <a:gd name="connsiteX14" fmla="*/ 593783 w 919192"/>
              <a:gd name="connsiteY14" fmla="*/ 108023 h 919191"/>
              <a:gd name="connsiteX15" fmla="*/ 637799 w 919192"/>
              <a:gd name="connsiteY15" fmla="*/ 31785 h 919191"/>
              <a:gd name="connsiteX16" fmla="*/ 740990 w 919192"/>
              <a:gd name="connsiteY16" fmla="*/ 91363 h 919191"/>
              <a:gd name="connsiteX17" fmla="*/ 696219 w 919192"/>
              <a:gd name="connsiteY17" fmla="*/ 168908 h 919191"/>
              <a:gd name="connsiteX18" fmla="*/ 702058 w 919192"/>
              <a:gd name="connsiteY18" fmla="*/ 173165 h 919191"/>
              <a:gd name="connsiteX19" fmla="*/ 749254 w 919192"/>
              <a:gd name="connsiteY19" fmla="*/ 223567 h 919191"/>
              <a:gd name="connsiteX20" fmla="*/ 827830 w 919192"/>
              <a:gd name="connsiteY20" fmla="*/ 178203 h 919191"/>
              <a:gd name="connsiteX21" fmla="*/ 887407 w 919192"/>
              <a:gd name="connsiteY21" fmla="*/ 281393 h 919191"/>
              <a:gd name="connsiteX22" fmla="*/ 806232 w 919192"/>
              <a:gd name="connsiteY22" fmla="*/ 328259 h 919191"/>
              <a:gd name="connsiteX23" fmla="*/ 821114 w 919192"/>
              <a:gd name="connsiteY23" fmla="*/ 371886 h 919191"/>
              <a:gd name="connsiteX24" fmla="*/ 824216 w 919192"/>
              <a:gd name="connsiteY24" fmla="*/ 400019 h 919191"/>
              <a:gd name="connsiteX25" fmla="*/ 919192 w 919192"/>
              <a:gd name="connsiteY25" fmla="*/ 400019 h 919191"/>
              <a:gd name="connsiteX26" fmla="*/ 919192 w 919192"/>
              <a:gd name="connsiteY26" fmla="*/ 519173 h 919191"/>
              <a:gd name="connsiteX27" fmla="*/ 824230 w 919192"/>
              <a:gd name="connsiteY27" fmla="*/ 519173 h 919191"/>
              <a:gd name="connsiteX28" fmla="*/ 807609 w 919192"/>
              <a:gd name="connsiteY28" fmla="*/ 580702 h 919191"/>
              <a:gd name="connsiteX29" fmla="*/ 803735 w 919192"/>
              <a:gd name="connsiteY29" fmla="*/ 589490 h 919191"/>
              <a:gd name="connsiteX30" fmla="*/ 887407 w 919192"/>
              <a:gd name="connsiteY30" fmla="*/ 637798 h 919191"/>
              <a:gd name="connsiteX31" fmla="*/ 827830 w 919192"/>
              <a:gd name="connsiteY31" fmla="*/ 740989 h 919191"/>
              <a:gd name="connsiteX32" fmla="*/ 740546 w 919192"/>
              <a:gd name="connsiteY32" fmla="*/ 690596 h 919191"/>
              <a:gd name="connsiteX33" fmla="*/ 702058 w 919192"/>
              <a:gd name="connsiteY33" fmla="*/ 733462 h 919191"/>
              <a:gd name="connsiteX34" fmla="*/ 691257 w 919192"/>
              <a:gd name="connsiteY34" fmla="*/ 741691 h 919191"/>
              <a:gd name="connsiteX35" fmla="*/ 740990 w 919192"/>
              <a:gd name="connsiteY35" fmla="*/ 827829 h 919191"/>
              <a:gd name="connsiteX36" fmla="*/ 637799 w 919192"/>
              <a:gd name="connsiteY36" fmla="*/ 887406 h 919191"/>
              <a:gd name="connsiteX37" fmla="*/ 587695 w 919192"/>
              <a:gd name="connsiteY37" fmla="*/ 800623 h 919191"/>
              <a:gd name="connsiteX38" fmla="*/ 580574 w 919192"/>
              <a:gd name="connsiteY38" fmla="*/ 803607 h 919191"/>
              <a:gd name="connsiteX39" fmla="*/ 534264 w 919192"/>
              <a:gd name="connsiteY39" fmla="*/ 816281 h 919191"/>
              <a:gd name="connsiteX40" fmla="*/ 519173 w 919192"/>
              <a:gd name="connsiteY40" fmla="*/ 817803 h 919191"/>
              <a:gd name="connsiteX41" fmla="*/ 519173 w 919192"/>
              <a:gd name="connsiteY41" fmla="*/ 919191 h 919191"/>
              <a:gd name="connsiteX42" fmla="*/ 400019 w 919192"/>
              <a:gd name="connsiteY42" fmla="*/ 919191 h 919191"/>
              <a:gd name="connsiteX43" fmla="*/ 400019 w 919192"/>
              <a:gd name="connsiteY43" fmla="*/ 817803 h 919191"/>
              <a:gd name="connsiteX44" fmla="*/ 384928 w 919192"/>
              <a:gd name="connsiteY44" fmla="*/ 816281 h 919191"/>
              <a:gd name="connsiteX45" fmla="*/ 331602 w 919192"/>
              <a:gd name="connsiteY45" fmla="*/ 800443 h 919191"/>
              <a:gd name="connsiteX46" fmla="*/ 281393 w 919192"/>
              <a:gd name="connsiteY46" fmla="*/ 887406 h 919191"/>
              <a:gd name="connsiteX47" fmla="*/ 178203 w 919192"/>
              <a:gd name="connsiteY47" fmla="*/ 827829 h 919191"/>
              <a:gd name="connsiteX48" fmla="*/ 228079 w 919192"/>
              <a:gd name="connsiteY48" fmla="*/ 741441 h 919191"/>
              <a:gd name="connsiteX49" fmla="*/ 217135 w 919192"/>
              <a:gd name="connsiteY49" fmla="*/ 733462 h 919191"/>
              <a:gd name="connsiteX50" fmla="*/ 177574 w 919192"/>
              <a:gd name="connsiteY50" fmla="*/ 691215 h 919191"/>
              <a:gd name="connsiteX51" fmla="*/ 91363 w 919192"/>
              <a:gd name="connsiteY51" fmla="*/ 740989 h 919191"/>
              <a:gd name="connsiteX52" fmla="*/ 31786 w 919192"/>
              <a:gd name="connsiteY52" fmla="*/ 637798 h 919191"/>
              <a:gd name="connsiteX53" fmla="*/ 116541 w 919192"/>
              <a:gd name="connsiteY53" fmla="*/ 588865 h 919191"/>
              <a:gd name="connsiteX54" fmla="*/ 98078 w 919192"/>
              <a:gd name="connsiteY54" fmla="*/ 534741 h 919191"/>
              <a:gd name="connsiteX55" fmla="*/ 96362 w 919192"/>
              <a:gd name="connsiteY55" fmla="*/ 519173 h 919191"/>
              <a:gd name="connsiteX56" fmla="*/ 0 w 919192"/>
              <a:gd name="connsiteY56" fmla="*/ 519173 h 919191"/>
              <a:gd name="connsiteX57" fmla="*/ 0 w 919192"/>
              <a:gd name="connsiteY57" fmla="*/ 400019 h 919191"/>
              <a:gd name="connsiteX58" fmla="*/ 93804 w 919192"/>
              <a:gd name="connsiteY58" fmla="*/ 400019 h 919191"/>
              <a:gd name="connsiteX59" fmla="*/ 94888 w 919192"/>
              <a:gd name="connsiteY59" fmla="*/ 387730 h 919191"/>
              <a:gd name="connsiteX60" fmla="*/ 108934 w 919192"/>
              <a:gd name="connsiteY60" fmla="*/ 333410 h 919191"/>
              <a:gd name="connsiteX61" fmla="*/ 111500 w 919192"/>
              <a:gd name="connsiteY61" fmla="*/ 327416 h 919191"/>
              <a:gd name="connsiteX62" fmla="*/ 31786 w 919192"/>
              <a:gd name="connsiteY62" fmla="*/ 281393 h 919191"/>
              <a:gd name="connsiteX63" fmla="*/ 91363 w 919192"/>
              <a:gd name="connsiteY63" fmla="*/ 178203 h 919191"/>
              <a:gd name="connsiteX64" fmla="*/ 169972 w 919192"/>
              <a:gd name="connsiteY64" fmla="*/ 223587 h 919191"/>
              <a:gd name="connsiteX65" fmla="*/ 194493 w 919192"/>
              <a:gd name="connsiteY65" fmla="*/ 194496 h 919191"/>
              <a:gd name="connsiteX66" fmla="*/ 223124 w 919192"/>
              <a:gd name="connsiteY66" fmla="*/ 169169 h 919191"/>
              <a:gd name="connsiteX67" fmla="*/ 178203 w 919192"/>
              <a:gd name="connsiteY67" fmla="*/ 91363 h 919191"/>
              <a:gd name="connsiteX68" fmla="*/ 281393 w 919192"/>
              <a:gd name="connsiteY68" fmla="*/ 31785 h 919191"/>
              <a:gd name="connsiteX69" fmla="*/ 325543 w 919192"/>
              <a:gd name="connsiteY69" fmla="*/ 108254 h 919191"/>
              <a:gd name="connsiteX70" fmla="*/ 331145 w 919192"/>
              <a:gd name="connsiteY70" fmla="*/ 105691 h 919191"/>
              <a:gd name="connsiteX71" fmla="*/ 384928 w 919192"/>
              <a:gd name="connsiteY71" fmla="*/ 90346 h 919191"/>
              <a:gd name="connsiteX72" fmla="*/ 400019 w 919192"/>
              <a:gd name="connsiteY72" fmla="*/ 88825 h 91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919192" h="919191">
                <a:moveTo>
                  <a:pt x="459596" y="325952"/>
                </a:moveTo>
                <a:cubicBezTo>
                  <a:pt x="533405" y="325952"/>
                  <a:pt x="593239" y="385786"/>
                  <a:pt x="593239" y="459595"/>
                </a:cubicBezTo>
                <a:cubicBezTo>
                  <a:pt x="593239" y="533404"/>
                  <a:pt x="533405" y="593238"/>
                  <a:pt x="459596" y="593238"/>
                </a:cubicBezTo>
                <a:cubicBezTo>
                  <a:pt x="385787" y="593238"/>
                  <a:pt x="325953" y="533404"/>
                  <a:pt x="325953" y="459595"/>
                </a:cubicBezTo>
                <a:cubicBezTo>
                  <a:pt x="325953" y="385786"/>
                  <a:pt x="385787" y="325952"/>
                  <a:pt x="459596" y="325952"/>
                </a:cubicBezTo>
                <a:close/>
                <a:moveTo>
                  <a:pt x="459596" y="248034"/>
                </a:moveTo>
                <a:cubicBezTo>
                  <a:pt x="342754" y="248034"/>
                  <a:pt x="248035" y="342753"/>
                  <a:pt x="248035" y="459595"/>
                </a:cubicBezTo>
                <a:cubicBezTo>
                  <a:pt x="248035" y="576437"/>
                  <a:pt x="342754" y="671156"/>
                  <a:pt x="459596" y="671156"/>
                </a:cubicBezTo>
                <a:cubicBezTo>
                  <a:pt x="576438" y="671156"/>
                  <a:pt x="671157" y="576437"/>
                  <a:pt x="671157" y="459595"/>
                </a:cubicBezTo>
                <a:cubicBezTo>
                  <a:pt x="671157" y="342753"/>
                  <a:pt x="576438" y="248034"/>
                  <a:pt x="459596" y="248034"/>
                </a:cubicBezTo>
                <a:close/>
                <a:moveTo>
                  <a:pt x="400019" y="0"/>
                </a:moveTo>
                <a:lnTo>
                  <a:pt x="519173" y="0"/>
                </a:lnTo>
                <a:lnTo>
                  <a:pt x="519173" y="88825"/>
                </a:lnTo>
                <a:lnTo>
                  <a:pt x="534264" y="90346"/>
                </a:lnTo>
                <a:lnTo>
                  <a:pt x="593783" y="108023"/>
                </a:lnTo>
                <a:lnTo>
                  <a:pt x="637799" y="31785"/>
                </a:lnTo>
                <a:lnTo>
                  <a:pt x="740990" y="91363"/>
                </a:lnTo>
                <a:lnTo>
                  <a:pt x="696219" y="168908"/>
                </a:lnTo>
                <a:lnTo>
                  <a:pt x="702058" y="173165"/>
                </a:lnTo>
                <a:lnTo>
                  <a:pt x="749254" y="223567"/>
                </a:lnTo>
                <a:lnTo>
                  <a:pt x="827830" y="178203"/>
                </a:lnTo>
                <a:lnTo>
                  <a:pt x="887407" y="281393"/>
                </a:lnTo>
                <a:lnTo>
                  <a:pt x="806232" y="328259"/>
                </a:lnTo>
                <a:lnTo>
                  <a:pt x="821114" y="371886"/>
                </a:lnTo>
                <a:lnTo>
                  <a:pt x="824216" y="400019"/>
                </a:lnTo>
                <a:lnTo>
                  <a:pt x="919192" y="400019"/>
                </a:lnTo>
                <a:lnTo>
                  <a:pt x="919192" y="519173"/>
                </a:lnTo>
                <a:lnTo>
                  <a:pt x="824230" y="519173"/>
                </a:lnTo>
                <a:lnTo>
                  <a:pt x="807609" y="580702"/>
                </a:lnTo>
                <a:lnTo>
                  <a:pt x="803735" y="589490"/>
                </a:lnTo>
                <a:lnTo>
                  <a:pt x="887407" y="637798"/>
                </a:lnTo>
                <a:lnTo>
                  <a:pt x="827830" y="740989"/>
                </a:lnTo>
                <a:lnTo>
                  <a:pt x="740546" y="690596"/>
                </a:lnTo>
                <a:lnTo>
                  <a:pt x="702058" y="733462"/>
                </a:lnTo>
                <a:lnTo>
                  <a:pt x="691257" y="741691"/>
                </a:lnTo>
                <a:lnTo>
                  <a:pt x="740990" y="827829"/>
                </a:lnTo>
                <a:lnTo>
                  <a:pt x="637799" y="887406"/>
                </a:lnTo>
                <a:lnTo>
                  <a:pt x="587695" y="800623"/>
                </a:lnTo>
                <a:lnTo>
                  <a:pt x="580574" y="803607"/>
                </a:lnTo>
                <a:cubicBezTo>
                  <a:pt x="565552" y="808794"/>
                  <a:pt x="550092" y="813042"/>
                  <a:pt x="534264" y="816281"/>
                </a:cubicBezTo>
                <a:lnTo>
                  <a:pt x="519173" y="817803"/>
                </a:lnTo>
                <a:lnTo>
                  <a:pt x="519173" y="919191"/>
                </a:lnTo>
                <a:lnTo>
                  <a:pt x="400019" y="919191"/>
                </a:lnTo>
                <a:lnTo>
                  <a:pt x="400019" y="817803"/>
                </a:lnTo>
                <a:lnTo>
                  <a:pt x="384928" y="816281"/>
                </a:lnTo>
                <a:lnTo>
                  <a:pt x="331602" y="800443"/>
                </a:lnTo>
                <a:lnTo>
                  <a:pt x="281393" y="887406"/>
                </a:lnTo>
                <a:lnTo>
                  <a:pt x="178203" y="827829"/>
                </a:lnTo>
                <a:lnTo>
                  <a:pt x="228079" y="741441"/>
                </a:lnTo>
                <a:lnTo>
                  <a:pt x="217135" y="733462"/>
                </a:lnTo>
                <a:lnTo>
                  <a:pt x="177574" y="691215"/>
                </a:lnTo>
                <a:lnTo>
                  <a:pt x="91363" y="740989"/>
                </a:lnTo>
                <a:lnTo>
                  <a:pt x="31786" y="637798"/>
                </a:lnTo>
                <a:lnTo>
                  <a:pt x="116541" y="588865"/>
                </a:lnTo>
                <a:lnTo>
                  <a:pt x="98078" y="534741"/>
                </a:lnTo>
                <a:lnTo>
                  <a:pt x="96362" y="519173"/>
                </a:lnTo>
                <a:lnTo>
                  <a:pt x="0" y="519173"/>
                </a:lnTo>
                <a:lnTo>
                  <a:pt x="0" y="400019"/>
                </a:lnTo>
                <a:lnTo>
                  <a:pt x="93804" y="400019"/>
                </a:lnTo>
                <a:lnTo>
                  <a:pt x="94888" y="387730"/>
                </a:lnTo>
                <a:cubicBezTo>
                  <a:pt x="98215" y="369104"/>
                  <a:pt x="102934" y="350960"/>
                  <a:pt x="108934" y="333410"/>
                </a:cubicBezTo>
                <a:lnTo>
                  <a:pt x="111500" y="327416"/>
                </a:lnTo>
                <a:lnTo>
                  <a:pt x="31786" y="281393"/>
                </a:lnTo>
                <a:lnTo>
                  <a:pt x="91363" y="178203"/>
                </a:lnTo>
                <a:lnTo>
                  <a:pt x="169972" y="223587"/>
                </a:lnTo>
                <a:lnTo>
                  <a:pt x="194493" y="194496"/>
                </a:lnTo>
                <a:lnTo>
                  <a:pt x="223124" y="169169"/>
                </a:lnTo>
                <a:lnTo>
                  <a:pt x="178203" y="91363"/>
                </a:lnTo>
                <a:lnTo>
                  <a:pt x="281393" y="31785"/>
                </a:lnTo>
                <a:lnTo>
                  <a:pt x="325543" y="108254"/>
                </a:lnTo>
                <a:lnTo>
                  <a:pt x="331145" y="105691"/>
                </a:lnTo>
                <a:cubicBezTo>
                  <a:pt x="348498" y="99277"/>
                  <a:pt x="366463" y="94125"/>
                  <a:pt x="384928" y="90346"/>
                </a:cubicBezTo>
                <a:lnTo>
                  <a:pt x="400019" y="8882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8" name="Freeform: Shape 28">
            <a:extLst>
              <a:ext uri="{FF2B5EF4-FFF2-40B4-BE49-F238E27FC236}">
                <a16:creationId xmlns:a16="http://schemas.microsoft.com/office/drawing/2014/main" id="{2D79B90E-6BCE-4873-B81B-BEC256718936}"/>
              </a:ext>
            </a:extLst>
          </p:cNvPr>
          <p:cNvSpPr/>
          <p:nvPr/>
        </p:nvSpPr>
        <p:spPr>
          <a:xfrm>
            <a:off x="6426050" y="5711797"/>
            <a:ext cx="702870" cy="702869"/>
          </a:xfrm>
          <a:custGeom>
            <a:avLst/>
            <a:gdLst>
              <a:gd name="connsiteX0" fmla="*/ 459596 w 919192"/>
              <a:gd name="connsiteY0" fmla="*/ 325952 h 919191"/>
              <a:gd name="connsiteX1" fmla="*/ 593239 w 919192"/>
              <a:gd name="connsiteY1" fmla="*/ 459595 h 919191"/>
              <a:gd name="connsiteX2" fmla="*/ 459596 w 919192"/>
              <a:gd name="connsiteY2" fmla="*/ 593238 h 919191"/>
              <a:gd name="connsiteX3" fmla="*/ 325953 w 919192"/>
              <a:gd name="connsiteY3" fmla="*/ 459595 h 919191"/>
              <a:gd name="connsiteX4" fmla="*/ 459596 w 919192"/>
              <a:gd name="connsiteY4" fmla="*/ 325952 h 919191"/>
              <a:gd name="connsiteX5" fmla="*/ 459596 w 919192"/>
              <a:gd name="connsiteY5" fmla="*/ 248034 h 919191"/>
              <a:gd name="connsiteX6" fmla="*/ 248035 w 919192"/>
              <a:gd name="connsiteY6" fmla="*/ 459595 h 919191"/>
              <a:gd name="connsiteX7" fmla="*/ 459596 w 919192"/>
              <a:gd name="connsiteY7" fmla="*/ 671156 h 919191"/>
              <a:gd name="connsiteX8" fmla="*/ 671157 w 919192"/>
              <a:gd name="connsiteY8" fmla="*/ 459595 h 919191"/>
              <a:gd name="connsiteX9" fmla="*/ 459596 w 919192"/>
              <a:gd name="connsiteY9" fmla="*/ 248034 h 919191"/>
              <a:gd name="connsiteX10" fmla="*/ 400019 w 919192"/>
              <a:gd name="connsiteY10" fmla="*/ 0 h 919191"/>
              <a:gd name="connsiteX11" fmla="*/ 519173 w 919192"/>
              <a:gd name="connsiteY11" fmla="*/ 0 h 919191"/>
              <a:gd name="connsiteX12" fmla="*/ 519173 w 919192"/>
              <a:gd name="connsiteY12" fmla="*/ 88825 h 919191"/>
              <a:gd name="connsiteX13" fmla="*/ 534264 w 919192"/>
              <a:gd name="connsiteY13" fmla="*/ 90346 h 919191"/>
              <a:gd name="connsiteX14" fmla="*/ 593783 w 919192"/>
              <a:gd name="connsiteY14" fmla="*/ 108023 h 919191"/>
              <a:gd name="connsiteX15" fmla="*/ 637799 w 919192"/>
              <a:gd name="connsiteY15" fmla="*/ 31785 h 919191"/>
              <a:gd name="connsiteX16" fmla="*/ 740990 w 919192"/>
              <a:gd name="connsiteY16" fmla="*/ 91363 h 919191"/>
              <a:gd name="connsiteX17" fmla="*/ 696219 w 919192"/>
              <a:gd name="connsiteY17" fmla="*/ 168908 h 919191"/>
              <a:gd name="connsiteX18" fmla="*/ 702058 w 919192"/>
              <a:gd name="connsiteY18" fmla="*/ 173165 h 919191"/>
              <a:gd name="connsiteX19" fmla="*/ 749254 w 919192"/>
              <a:gd name="connsiteY19" fmla="*/ 223567 h 919191"/>
              <a:gd name="connsiteX20" fmla="*/ 827830 w 919192"/>
              <a:gd name="connsiteY20" fmla="*/ 178203 h 919191"/>
              <a:gd name="connsiteX21" fmla="*/ 887407 w 919192"/>
              <a:gd name="connsiteY21" fmla="*/ 281393 h 919191"/>
              <a:gd name="connsiteX22" fmla="*/ 806232 w 919192"/>
              <a:gd name="connsiteY22" fmla="*/ 328259 h 919191"/>
              <a:gd name="connsiteX23" fmla="*/ 821114 w 919192"/>
              <a:gd name="connsiteY23" fmla="*/ 371886 h 919191"/>
              <a:gd name="connsiteX24" fmla="*/ 824216 w 919192"/>
              <a:gd name="connsiteY24" fmla="*/ 400019 h 919191"/>
              <a:gd name="connsiteX25" fmla="*/ 919192 w 919192"/>
              <a:gd name="connsiteY25" fmla="*/ 400019 h 919191"/>
              <a:gd name="connsiteX26" fmla="*/ 919192 w 919192"/>
              <a:gd name="connsiteY26" fmla="*/ 519173 h 919191"/>
              <a:gd name="connsiteX27" fmla="*/ 824230 w 919192"/>
              <a:gd name="connsiteY27" fmla="*/ 519173 h 919191"/>
              <a:gd name="connsiteX28" fmla="*/ 807609 w 919192"/>
              <a:gd name="connsiteY28" fmla="*/ 580702 h 919191"/>
              <a:gd name="connsiteX29" fmla="*/ 803735 w 919192"/>
              <a:gd name="connsiteY29" fmla="*/ 589490 h 919191"/>
              <a:gd name="connsiteX30" fmla="*/ 887407 w 919192"/>
              <a:gd name="connsiteY30" fmla="*/ 637798 h 919191"/>
              <a:gd name="connsiteX31" fmla="*/ 827830 w 919192"/>
              <a:gd name="connsiteY31" fmla="*/ 740989 h 919191"/>
              <a:gd name="connsiteX32" fmla="*/ 740546 w 919192"/>
              <a:gd name="connsiteY32" fmla="*/ 690596 h 919191"/>
              <a:gd name="connsiteX33" fmla="*/ 702058 w 919192"/>
              <a:gd name="connsiteY33" fmla="*/ 733462 h 919191"/>
              <a:gd name="connsiteX34" fmla="*/ 691257 w 919192"/>
              <a:gd name="connsiteY34" fmla="*/ 741691 h 919191"/>
              <a:gd name="connsiteX35" fmla="*/ 740990 w 919192"/>
              <a:gd name="connsiteY35" fmla="*/ 827829 h 919191"/>
              <a:gd name="connsiteX36" fmla="*/ 637799 w 919192"/>
              <a:gd name="connsiteY36" fmla="*/ 887406 h 919191"/>
              <a:gd name="connsiteX37" fmla="*/ 587695 w 919192"/>
              <a:gd name="connsiteY37" fmla="*/ 800623 h 919191"/>
              <a:gd name="connsiteX38" fmla="*/ 580574 w 919192"/>
              <a:gd name="connsiteY38" fmla="*/ 803607 h 919191"/>
              <a:gd name="connsiteX39" fmla="*/ 534264 w 919192"/>
              <a:gd name="connsiteY39" fmla="*/ 816281 h 919191"/>
              <a:gd name="connsiteX40" fmla="*/ 519173 w 919192"/>
              <a:gd name="connsiteY40" fmla="*/ 817803 h 919191"/>
              <a:gd name="connsiteX41" fmla="*/ 519173 w 919192"/>
              <a:gd name="connsiteY41" fmla="*/ 919191 h 919191"/>
              <a:gd name="connsiteX42" fmla="*/ 400019 w 919192"/>
              <a:gd name="connsiteY42" fmla="*/ 919191 h 919191"/>
              <a:gd name="connsiteX43" fmla="*/ 400019 w 919192"/>
              <a:gd name="connsiteY43" fmla="*/ 817803 h 919191"/>
              <a:gd name="connsiteX44" fmla="*/ 384928 w 919192"/>
              <a:gd name="connsiteY44" fmla="*/ 816281 h 919191"/>
              <a:gd name="connsiteX45" fmla="*/ 331602 w 919192"/>
              <a:gd name="connsiteY45" fmla="*/ 800443 h 919191"/>
              <a:gd name="connsiteX46" fmla="*/ 281393 w 919192"/>
              <a:gd name="connsiteY46" fmla="*/ 887406 h 919191"/>
              <a:gd name="connsiteX47" fmla="*/ 178203 w 919192"/>
              <a:gd name="connsiteY47" fmla="*/ 827829 h 919191"/>
              <a:gd name="connsiteX48" fmla="*/ 228079 w 919192"/>
              <a:gd name="connsiteY48" fmla="*/ 741441 h 919191"/>
              <a:gd name="connsiteX49" fmla="*/ 217135 w 919192"/>
              <a:gd name="connsiteY49" fmla="*/ 733462 h 919191"/>
              <a:gd name="connsiteX50" fmla="*/ 177574 w 919192"/>
              <a:gd name="connsiteY50" fmla="*/ 691215 h 919191"/>
              <a:gd name="connsiteX51" fmla="*/ 91363 w 919192"/>
              <a:gd name="connsiteY51" fmla="*/ 740989 h 919191"/>
              <a:gd name="connsiteX52" fmla="*/ 31786 w 919192"/>
              <a:gd name="connsiteY52" fmla="*/ 637798 h 919191"/>
              <a:gd name="connsiteX53" fmla="*/ 116541 w 919192"/>
              <a:gd name="connsiteY53" fmla="*/ 588865 h 919191"/>
              <a:gd name="connsiteX54" fmla="*/ 98078 w 919192"/>
              <a:gd name="connsiteY54" fmla="*/ 534741 h 919191"/>
              <a:gd name="connsiteX55" fmla="*/ 96362 w 919192"/>
              <a:gd name="connsiteY55" fmla="*/ 519173 h 919191"/>
              <a:gd name="connsiteX56" fmla="*/ 0 w 919192"/>
              <a:gd name="connsiteY56" fmla="*/ 519173 h 919191"/>
              <a:gd name="connsiteX57" fmla="*/ 0 w 919192"/>
              <a:gd name="connsiteY57" fmla="*/ 400019 h 919191"/>
              <a:gd name="connsiteX58" fmla="*/ 93804 w 919192"/>
              <a:gd name="connsiteY58" fmla="*/ 400019 h 919191"/>
              <a:gd name="connsiteX59" fmla="*/ 94888 w 919192"/>
              <a:gd name="connsiteY59" fmla="*/ 387730 h 919191"/>
              <a:gd name="connsiteX60" fmla="*/ 108934 w 919192"/>
              <a:gd name="connsiteY60" fmla="*/ 333410 h 919191"/>
              <a:gd name="connsiteX61" fmla="*/ 111500 w 919192"/>
              <a:gd name="connsiteY61" fmla="*/ 327416 h 919191"/>
              <a:gd name="connsiteX62" fmla="*/ 31786 w 919192"/>
              <a:gd name="connsiteY62" fmla="*/ 281393 h 919191"/>
              <a:gd name="connsiteX63" fmla="*/ 91363 w 919192"/>
              <a:gd name="connsiteY63" fmla="*/ 178203 h 919191"/>
              <a:gd name="connsiteX64" fmla="*/ 169972 w 919192"/>
              <a:gd name="connsiteY64" fmla="*/ 223587 h 919191"/>
              <a:gd name="connsiteX65" fmla="*/ 194493 w 919192"/>
              <a:gd name="connsiteY65" fmla="*/ 194496 h 919191"/>
              <a:gd name="connsiteX66" fmla="*/ 223124 w 919192"/>
              <a:gd name="connsiteY66" fmla="*/ 169169 h 919191"/>
              <a:gd name="connsiteX67" fmla="*/ 178203 w 919192"/>
              <a:gd name="connsiteY67" fmla="*/ 91363 h 919191"/>
              <a:gd name="connsiteX68" fmla="*/ 281393 w 919192"/>
              <a:gd name="connsiteY68" fmla="*/ 31785 h 919191"/>
              <a:gd name="connsiteX69" fmla="*/ 325543 w 919192"/>
              <a:gd name="connsiteY69" fmla="*/ 108254 h 919191"/>
              <a:gd name="connsiteX70" fmla="*/ 331145 w 919192"/>
              <a:gd name="connsiteY70" fmla="*/ 105691 h 919191"/>
              <a:gd name="connsiteX71" fmla="*/ 384928 w 919192"/>
              <a:gd name="connsiteY71" fmla="*/ 90346 h 919191"/>
              <a:gd name="connsiteX72" fmla="*/ 400019 w 919192"/>
              <a:gd name="connsiteY72" fmla="*/ 88825 h 91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919192" h="919191">
                <a:moveTo>
                  <a:pt x="459596" y="325952"/>
                </a:moveTo>
                <a:cubicBezTo>
                  <a:pt x="533405" y="325952"/>
                  <a:pt x="593239" y="385786"/>
                  <a:pt x="593239" y="459595"/>
                </a:cubicBezTo>
                <a:cubicBezTo>
                  <a:pt x="593239" y="533404"/>
                  <a:pt x="533405" y="593238"/>
                  <a:pt x="459596" y="593238"/>
                </a:cubicBezTo>
                <a:cubicBezTo>
                  <a:pt x="385787" y="593238"/>
                  <a:pt x="325953" y="533404"/>
                  <a:pt x="325953" y="459595"/>
                </a:cubicBezTo>
                <a:cubicBezTo>
                  <a:pt x="325953" y="385786"/>
                  <a:pt x="385787" y="325952"/>
                  <a:pt x="459596" y="325952"/>
                </a:cubicBezTo>
                <a:close/>
                <a:moveTo>
                  <a:pt x="459596" y="248034"/>
                </a:moveTo>
                <a:cubicBezTo>
                  <a:pt x="342754" y="248034"/>
                  <a:pt x="248035" y="342753"/>
                  <a:pt x="248035" y="459595"/>
                </a:cubicBezTo>
                <a:cubicBezTo>
                  <a:pt x="248035" y="576437"/>
                  <a:pt x="342754" y="671156"/>
                  <a:pt x="459596" y="671156"/>
                </a:cubicBezTo>
                <a:cubicBezTo>
                  <a:pt x="576438" y="671156"/>
                  <a:pt x="671157" y="576437"/>
                  <a:pt x="671157" y="459595"/>
                </a:cubicBezTo>
                <a:cubicBezTo>
                  <a:pt x="671157" y="342753"/>
                  <a:pt x="576438" y="248034"/>
                  <a:pt x="459596" y="248034"/>
                </a:cubicBezTo>
                <a:close/>
                <a:moveTo>
                  <a:pt x="400019" y="0"/>
                </a:moveTo>
                <a:lnTo>
                  <a:pt x="519173" y="0"/>
                </a:lnTo>
                <a:lnTo>
                  <a:pt x="519173" y="88825"/>
                </a:lnTo>
                <a:lnTo>
                  <a:pt x="534264" y="90346"/>
                </a:lnTo>
                <a:lnTo>
                  <a:pt x="593783" y="108023"/>
                </a:lnTo>
                <a:lnTo>
                  <a:pt x="637799" y="31785"/>
                </a:lnTo>
                <a:lnTo>
                  <a:pt x="740990" y="91363"/>
                </a:lnTo>
                <a:lnTo>
                  <a:pt x="696219" y="168908"/>
                </a:lnTo>
                <a:lnTo>
                  <a:pt x="702058" y="173165"/>
                </a:lnTo>
                <a:lnTo>
                  <a:pt x="749254" y="223567"/>
                </a:lnTo>
                <a:lnTo>
                  <a:pt x="827830" y="178203"/>
                </a:lnTo>
                <a:lnTo>
                  <a:pt x="887407" y="281393"/>
                </a:lnTo>
                <a:lnTo>
                  <a:pt x="806232" y="328259"/>
                </a:lnTo>
                <a:lnTo>
                  <a:pt x="821114" y="371886"/>
                </a:lnTo>
                <a:lnTo>
                  <a:pt x="824216" y="400019"/>
                </a:lnTo>
                <a:lnTo>
                  <a:pt x="919192" y="400019"/>
                </a:lnTo>
                <a:lnTo>
                  <a:pt x="919192" y="519173"/>
                </a:lnTo>
                <a:lnTo>
                  <a:pt x="824230" y="519173"/>
                </a:lnTo>
                <a:lnTo>
                  <a:pt x="807609" y="580702"/>
                </a:lnTo>
                <a:lnTo>
                  <a:pt x="803735" y="589490"/>
                </a:lnTo>
                <a:lnTo>
                  <a:pt x="887407" y="637798"/>
                </a:lnTo>
                <a:lnTo>
                  <a:pt x="827830" y="740989"/>
                </a:lnTo>
                <a:lnTo>
                  <a:pt x="740546" y="690596"/>
                </a:lnTo>
                <a:lnTo>
                  <a:pt x="702058" y="733462"/>
                </a:lnTo>
                <a:lnTo>
                  <a:pt x="691257" y="741691"/>
                </a:lnTo>
                <a:lnTo>
                  <a:pt x="740990" y="827829"/>
                </a:lnTo>
                <a:lnTo>
                  <a:pt x="637799" y="887406"/>
                </a:lnTo>
                <a:lnTo>
                  <a:pt x="587695" y="800623"/>
                </a:lnTo>
                <a:lnTo>
                  <a:pt x="580574" y="803607"/>
                </a:lnTo>
                <a:cubicBezTo>
                  <a:pt x="565552" y="808794"/>
                  <a:pt x="550092" y="813042"/>
                  <a:pt x="534264" y="816281"/>
                </a:cubicBezTo>
                <a:lnTo>
                  <a:pt x="519173" y="817803"/>
                </a:lnTo>
                <a:lnTo>
                  <a:pt x="519173" y="919191"/>
                </a:lnTo>
                <a:lnTo>
                  <a:pt x="400019" y="919191"/>
                </a:lnTo>
                <a:lnTo>
                  <a:pt x="400019" y="817803"/>
                </a:lnTo>
                <a:lnTo>
                  <a:pt x="384928" y="816281"/>
                </a:lnTo>
                <a:lnTo>
                  <a:pt x="331602" y="800443"/>
                </a:lnTo>
                <a:lnTo>
                  <a:pt x="281393" y="887406"/>
                </a:lnTo>
                <a:lnTo>
                  <a:pt x="178203" y="827829"/>
                </a:lnTo>
                <a:lnTo>
                  <a:pt x="228079" y="741441"/>
                </a:lnTo>
                <a:lnTo>
                  <a:pt x="217135" y="733462"/>
                </a:lnTo>
                <a:lnTo>
                  <a:pt x="177574" y="691215"/>
                </a:lnTo>
                <a:lnTo>
                  <a:pt x="91363" y="740989"/>
                </a:lnTo>
                <a:lnTo>
                  <a:pt x="31786" y="637798"/>
                </a:lnTo>
                <a:lnTo>
                  <a:pt x="116541" y="588865"/>
                </a:lnTo>
                <a:lnTo>
                  <a:pt x="98078" y="534741"/>
                </a:lnTo>
                <a:lnTo>
                  <a:pt x="96362" y="519173"/>
                </a:lnTo>
                <a:lnTo>
                  <a:pt x="0" y="519173"/>
                </a:lnTo>
                <a:lnTo>
                  <a:pt x="0" y="400019"/>
                </a:lnTo>
                <a:lnTo>
                  <a:pt x="93804" y="400019"/>
                </a:lnTo>
                <a:lnTo>
                  <a:pt x="94888" y="387730"/>
                </a:lnTo>
                <a:cubicBezTo>
                  <a:pt x="98215" y="369104"/>
                  <a:pt x="102934" y="350960"/>
                  <a:pt x="108934" y="333410"/>
                </a:cubicBezTo>
                <a:lnTo>
                  <a:pt x="111500" y="327416"/>
                </a:lnTo>
                <a:lnTo>
                  <a:pt x="31786" y="281393"/>
                </a:lnTo>
                <a:lnTo>
                  <a:pt x="91363" y="178203"/>
                </a:lnTo>
                <a:lnTo>
                  <a:pt x="169972" y="223587"/>
                </a:lnTo>
                <a:lnTo>
                  <a:pt x="194493" y="194496"/>
                </a:lnTo>
                <a:lnTo>
                  <a:pt x="223124" y="169169"/>
                </a:lnTo>
                <a:lnTo>
                  <a:pt x="178203" y="91363"/>
                </a:lnTo>
                <a:lnTo>
                  <a:pt x="281393" y="31785"/>
                </a:lnTo>
                <a:lnTo>
                  <a:pt x="325543" y="108254"/>
                </a:lnTo>
                <a:lnTo>
                  <a:pt x="331145" y="105691"/>
                </a:lnTo>
                <a:cubicBezTo>
                  <a:pt x="348498" y="99277"/>
                  <a:pt x="366463" y="94125"/>
                  <a:pt x="384928" y="90346"/>
                </a:cubicBezTo>
                <a:lnTo>
                  <a:pt x="400019" y="8882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Flowchart: Terminator 38">
            <a:extLst>
              <a:ext uri="{FF2B5EF4-FFF2-40B4-BE49-F238E27FC236}">
                <a16:creationId xmlns:a16="http://schemas.microsoft.com/office/drawing/2014/main" id="{A0AC24D5-D3C2-4C8C-990E-5E98C24A630A}"/>
              </a:ext>
            </a:extLst>
          </p:cNvPr>
          <p:cNvSpPr/>
          <p:nvPr/>
        </p:nvSpPr>
        <p:spPr>
          <a:xfrm>
            <a:off x="2171560" y="6709565"/>
            <a:ext cx="5617302" cy="108280"/>
          </a:xfrm>
          <a:prstGeom prst="flowChartTerminator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Freeform: Shape 29">
            <a:extLst>
              <a:ext uri="{FF2B5EF4-FFF2-40B4-BE49-F238E27FC236}">
                <a16:creationId xmlns:a16="http://schemas.microsoft.com/office/drawing/2014/main" id="{A28B9D7D-FDFF-4506-8013-B5B6237B8481}"/>
              </a:ext>
            </a:extLst>
          </p:cNvPr>
          <p:cNvSpPr/>
          <p:nvPr/>
        </p:nvSpPr>
        <p:spPr>
          <a:xfrm>
            <a:off x="7870808" y="5701197"/>
            <a:ext cx="702870" cy="702869"/>
          </a:xfrm>
          <a:custGeom>
            <a:avLst/>
            <a:gdLst>
              <a:gd name="connsiteX0" fmla="*/ 459596 w 919192"/>
              <a:gd name="connsiteY0" fmla="*/ 325952 h 919191"/>
              <a:gd name="connsiteX1" fmla="*/ 593239 w 919192"/>
              <a:gd name="connsiteY1" fmla="*/ 459595 h 919191"/>
              <a:gd name="connsiteX2" fmla="*/ 459596 w 919192"/>
              <a:gd name="connsiteY2" fmla="*/ 593238 h 919191"/>
              <a:gd name="connsiteX3" fmla="*/ 325953 w 919192"/>
              <a:gd name="connsiteY3" fmla="*/ 459595 h 919191"/>
              <a:gd name="connsiteX4" fmla="*/ 459596 w 919192"/>
              <a:gd name="connsiteY4" fmla="*/ 325952 h 919191"/>
              <a:gd name="connsiteX5" fmla="*/ 459596 w 919192"/>
              <a:gd name="connsiteY5" fmla="*/ 248034 h 919191"/>
              <a:gd name="connsiteX6" fmla="*/ 248035 w 919192"/>
              <a:gd name="connsiteY6" fmla="*/ 459595 h 919191"/>
              <a:gd name="connsiteX7" fmla="*/ 459596 w 919192"/>
              <a:gd name="connsiteY7" fmla="*/ 671156 h 919191"/>
              <a:gd name="connsiteX8" fmla="*/ 671157 w 919192"/>
              <a:gd name="connsiteY8" fmla="*/ 459595 h 919191"/>
              <a:gd name="connsiteX9" fmla="*/ 459596 w 919192"/>
              <a:gd name="connsiteY9" fmla="*/ 248034 h 919191"/>
              <a:gd name="connsiteX10" fmla="*/ 400019 w 919192"/>
              <a:gd name="connsiteY10" fmla="*/ 0 h 919191"/>
              <a:gd name="connsiteX11" fmla="*/ 519173 w 919192"/>
              <a:gd name="connsiteY11" fmla="*/ 0 h 919191"/>
              <a:gd name="connsiteX12" fmla="*/ 519173 w 919192"/>
              <a:gd name="connsiteY12" fmla="*/ 88825 h 919191"/>
              <a:gd name="connsiteX13" fmla="*/ 534264 w 919192"/>
              <a:gd name="connsiteY13" fmla="*/ 90346 h 919191"/>
              <a:gd name="connsiteX14" fmla="*/ 593783 w 919192"/>
              <a:gd name="connsiteY14" fmla="*/ 108023 h 919191"/>
              <a:gd name="connsiteX15" fmla="*/ 637799 w 919192"/>
              <a:gd name="connsiteY15" fmla="*/ 31785 h 919191"/>
              <a:gd name="connsiteX16" fmla="*/ 740990 w 919192"/>
              <a:gd name="connsiteY16" fmla="*/ 91363 h 919191"/>
              <a:gd name="connsiteX17" fmla="*/ 696219 w 919192"/>
              <a:gd name="connsiteY17" fmla="*/ 168908 h 919191"/>
              <a:gd name="connsiteX18" fmla="*/ 702058 w 919192"/>
              <a:gd name="connsiteY18" fmla="*/ 173165 h 919191"/>
              <a:gd name="connsiteX19" fmla="*/ 749254 w 919192"/>
              <a:gd name="connsiteY19" fmla="*/ 223567 h 919191"/>
              <a:gd name="connsiteX20" fmla="*/ 827830 w 919192"/>
              <a:gd name="connsiteY20" fmla="*/ 178203 h 919191"/>
              <a:gd name="connsiteX21" fmla="*/ 887407 w 919192"/>
              <a:gd name="connsiteY21" fmla="*/ 281393 h 919191"/>
              <a:gd name="connsiteX22" fmla="*/ 806232 w 919192"/>
              <a:gd name="connsiteY22" fmla="*/ 328259 h 919191"/>
              <a:gd name="connsiteX23" fmla="*/ 821114 w 919192"/>
              <a:gd name="connsiteY23" fmla="*/ 371886 h 919191"/>
              <a:gd name="connsiteX24" fmla="*/ 824216 w 919192"/>
              <a:gd name="connsiteY24" fmla="*/ 400019 h 919191"/>
              <a:gd name="connsiteX25" fmla="*/ 919192 w 919192"/>
              <a:gd name="connsiteY25" fmla="*/ 400019 h 919191"/>
              <a:gd name="connsiteX26" fmla="*/ 919192 w 919192"/>
              <a:gd name="connsiteY26" fmla="*/ 519173 h 919191"/>
              <a:gd name="connsiteX27" fmla="*/ 824230 w 919192"/>
              <a:gd name="connsiteY27" fmla="*/ 519173 h 919191"/>
              <a:gd name="connsiteX28" fmla="*/ 807609 w 919192"/>
              <a:gd name="connsiteY28" fmla="*/ 580702 h 919191"/>
              <a:gd name="connsiteX29" fmla="*/ 803735 w 919192"/>
              <a:gd name="connsiteY29" fmla="*/ 589490 h 919191"/>
              <a:gd name="connsiteX30" fmla="*/ 887407 w 919192"/>
              <a:gd name="connsiteY30" fmla="*/ 637798 h 919191"/>
              <a:gd name="connsiteX31" fmla="*/ 827830 w 919192"/>
              <a:gd name="connsiteY31" fmla="*/ 740989 h 919191"/>
              <a:gd name="connsiteX32" fmla="*/ 740546 w 919192"/>
              <a:gd name="connsiteY32" fmla="*/ 690596 h 919191"/>
              <a:gd name="connsiteX33" fmla="*/ 702058 w 919192"/>
              <a:gd name="connsiteY33" fmla="*/ 733462 h 919191"/>
              <a:gd name="connsiteX34" fmla="*/ 691257 w 919192"/>
              <a:gd name="connsiteY34" fmla="*/ 741691 h 919191"/>
              <a:gd name="connsiteX35" fmla="*/ 740990 w 919192"/>
              <a:gd name="connsiteY35" fmla="*/ 827829 h 919191"/>
              <a:gd name="connsiteX36" fmla="*/ 637799 w 919192"/>
              <a:gd name="connsiteY36" fmla="*/ 887406 h 919191"/>
              <a:gd name="connsiteX37" fmla="*/ 587695 w 919192"/>
              <a:gd name="connsiteY37" fmla="*/ 800623 h 919191"/>
              <a:gd name="connsiteX38" fmla="*/ 580574 w 919192"/>
              <a:gd name="connsiteY38" fmla="*/ 803607 h 919191"/>
              <a:gd name="connsiteX39" fmla="*/ 534264 w 919192"/>
              <a:gd name="connsiteY39" fmla="*/ 816281 h 919191"/>
              <a:gd name="connsiteX40" fmla="*/ 519173 w 919192"/>
              <a:gd name="connsiteY40" fmla="*/ 817803 h 919191"/>
              <a:gd name="connsiteX41" fmla="*/ 519173 w 919192"/>
              <a:gd name="connsiteY41" fmla="*/ 919191 h 919191"/>
              <a:gd name="connsiteX42" fmla="*/ 400019 w 919192"/>
              <a:gd name="connsiteY42" fmla="*/ 919191 h 919191"/>
              <a:gd name="connsiteX43" fmla="*/ 400019 w 919192"/>
              <a:gd name="connsiteY43" fmla="*/ 817803 h 919191"/>
              <a:gd name="connsiteX44" fmla="*/ 384928 w 919192"/>
              <a:gd name="connsiteY44" fmla="*/ 816281 h 919191"/>
              <a:gd name="connsiteX45" fmla="*/ 331602 w 919192"/>
              <a:gd name="connsiteY45" fmla="*/ 800443 h 919191"/>
              <a:gd name="connsiteX46" fmla="*/ 281393 w 919192"/>
              <a:gd name="connsiteY46" fmla="*/ 887406 h 919191"/>
              <a:gd name="connsiteX47" fmla="*/ 178203 w 919192"/>
              <a:gd name="connsiteY47" fmla="*/ 827829 h 919191"/>
              <a:gd name="connsiteX48" fmla="*/ 228079 w 919192"/>
              <a:gd name="connsiteY48" fmla="*/ 741441 h 919191"/>
              <a:gd name="connsiteX49" fmla="*/ 217135 w 919192"/>
              <a:gd name="connsiteY49" fmla="*/ 733462 h 919191"/>
              <a:gd name="connsiteX50" fmla="*/ 177574 w 919192"/>
              <a:gd name="connsiteY50" fmla="*/ 691215 h 919191"/>
              <a:gd name="connsiteX51" fmla="*/ 91363 w 919192"/>
              <a:gd name="connsiteY51" fmla="*/ 740989 h 919191"/>
              <a:gd name="connsiteX52" fmla="*/ 31786 w 919192"/>
              <a:gd name="connsiteY52" fmla="*/ 637798 h 919191"/>
              <a:gd name="connsiteX53" fmla="*/ 116541 w 919192"/>
              <a:gd name="connsiteY53" fmla="*/ 588865 h 919191"/>
              <a:gd name="connsiteX54" fmla="*/ 98078 w 919192"/>
              <a:gd name="connsiteY54" fmla="*/ 534741 h 919191"/>
              <a:gd name="connsiteX55" fmla="*/ 96362 w 919192"/>
              <a:gd name="connsiteY55" fmla="*/ 519173 h 919191"/>
              <a:gd name="connsiteX56" fmla="*/ 0 w 919192"/>
              <a:gd name="connsiteY56" fmla="*/ 519173 h 919191"/>
              <a:gd name="connsiteX57" fmla="*/ 0 w 919192"/>
              <a:gd name="connsiteY57" fmla="*/ 400019 h 919191"/>
              <a:gd name="connsiteX58" fmla="*/ 93804 w 919192"/>
              <a:gd name="connsiteY58" fmla="*/ 400019 h 919191"/>
              <a:gd name="connsiteX59" fmla="*/ 94888 w 919192"/>
              <a:gd name="connsiteY59" fmla="*/ 387730 h 919191"/>
              <a:gd name="connsiteX60" fmla="*/ 108934 w 919192"/>
              <a:gd name="connsiteY60" fmla="*/ 333410 h 919191"/>
              <a:gd name="connsiteX61" fmla="*/ 111500 w 919192"/>
              <a:gd name="connsiteY61" fmla="*/ 327416 h 919191"/>
              <a:gd name="connsiteX62" fmla="*/ 31786 w 919192"/>
              <a:gd name="connsiteY62" fmla="*/ 281393 h 919191"/>
              <a:gd name="connsiteX63" fmla="*/ 91363 w 919192"/>
              <a:gd name="connsiteY63" fmla="*/ 178203 h 919191"/>
              <a:gd name="connsiteX64" fmla="*/ 169972 w 919192"/>
              <a:gd name="connsiteY64" fmla="*/ 223587 h 919191"/>
              <a:gd name="connsiteX65" fmla="*/ 194493 w 919192"/>
              <a:gd name="connsiteY65" fmla="*/ 194496 h 919191"/>
              <a:gd name="connsiteX66" fmla="*/ 223124 w 919192"/>
              <a:gd name="connsiteY66" fmla="*/ 169169 h 919191"/>
              <a:gd name="connsiteX67" fmla="*/ 178203 w 919192"/>
              <a:gd name="connsiteY67" fmla="*/ 91363 h 919191"/>
              <a:gd name="connsiteX68" fmla="*/ 281393 w 919192"/>
              <a:gd name="connsiteY68" fmla="*/ 31785 h 919191"/>
              <a:gd name="connsiteX69" fmla="*/ 325543 w 919192"/>
              <a:gd name="connsiteY69" fmla="*/ 108254 h 919191"/>
              <a:gd name="connsiteX70" fmla="*/ 331145 w 919192"/>
              <a:gd name="connsiteY70" fmla="*/ 105691 h 919191"/>
              <a:gd name="connsiteX71" fmla="*/ 384928 w 919192"/>
              <a:gd name="connsiteY71" fmla="*/ 90346 h 919191"/>
              <a:gd name="connsiteX72" fmla="*/ 400019 w 919192"/>
              <a:gd name="connsiteY72" fmla="*/ 88825 h 91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919192" h="919191">
                <a:moveTo>
                  <a:pt x="459596" y="325952"/>
                </a:moveTo>
                <a:cubicBezTo>
                  <a:pt x="533405" y="325952"/>
                  <a:pt x="593239" y="385786"/>
                  <a:pt x="593239" y="459595"/>
                </a:cubicBezTo>
                <a:cubicBezTo>
                  <a:pt x="593239" y="533404"/>
                  <a:pt x="533405" y="593238"/>
                  <a:pt x="459596" y="593238"/>
                </a:cubicBezTo>
                <a:cubicBezTo>
                  <a:pt x="385787" y="593238"/>
                  <a:pt x="325953" y="533404"/>
                  <a:pt x="325953" y="459595"/>
                </a:cubicBezTo>
                <a:cubicBezTo>
                  <a:pt x="325953" y="385786"/>
                  <a:pt x="385787" y="325952"/>
                  <a:pt x="459596" y="325952"/>
                </a:cubicBezTo>
                <a:close/>
                <a:moveTo>
                  <a:pt x="459596" y="248034"/>
                </a:moveTo>
                <a:cubicBezTo>
                  <a:pt x="342754" y="248034"/>
                  <a:pt x="248035" y="342753"/>
                  <a:pt x="248035" y="459595"/>
                </a:cubicBezTo>
                <a:cubicBezTo>
                  <a:pt x="248035" y="576437"/>
                  <a:pt x="342754" y="671156"/>
                  <a:pt x="459596" y="671156"/>
                </a:cubicBezTo>
                <a:cubicBezTo>
                  <a:pt x="576438" y="671156"/>
                  <a:pt x="671157" y="576437"/>
                  <a:pt x="671157" y="459595"/>
                </a:cubicBezTo>
                <a:cubicBezTo>
                  <a:pt x="671157" y="342753"/>
                  <a:pt x="576438" y="248034"/>
                  <a:pt x="459596" y="248034"/>
                </a:cubicBezTo>
                <a:close/>
                <a:moveTo>
                  <a:pt x="400019" y="0"/>
                </a:moveTo>
                <a:lnTo>
                  <a:pt x="519173" y="0"/>
                </a:lnTo>
                <a:lnTo>
                  <a:pt x="519173" y="88825"/>
                </a:lnTo>
                <a:lnTo>
                  <a:pt x="534264" y="90346"/>
                </a:lnTo>
                <a:lnTo>
                  <a:pt x="593783" y="108023"/>
                </a:lnTo>
                <a:lnTo>
                  <a:pt x="637799" y="31785"/>
                </a:lnTo>
                <a:lnTo>
                  <a:pt x="740990" y="91363"/>
                </a:lnTo>
                <a:lnTo>
                  <a:pt x="696219" y="168908"/>
                </a:lnTo>
                <a:lnTo>
                  <a:pt x="702058" y="173165"/>
                </a:lnTo>
                <a:lnTo>
                  <a:pt x="749254" y="223567"/>
                </a:lnTo>
                <a:lnTo>
                  <a:pt x="827830" y="178203"/>
                </a:lnTo>
                <a:lnTo>
                  <a:pt x="887407" y="281393"/>
                </a:lnTo>
                <a:lnTo>
                  <a:pt x="806232" y="328259"/>
                </a:lnTo>
                <a:lnTo>
                  <a:pt x="821114" y="371886"/>
                </a:lnTo>
                <a:lnTo>
                  <a:pt x="824216" y="400019"/>
                </a:lnTo>
                <a:lnTo>
                  <a:pt x="919192" y="400019"/>
                </a:lnTo>
                <a:lnTo>
                  <a:pt x="919192" y="519173"/>
                </a:lnTo>
                <a:lnTo>
                  <a:pt x="824230" y="519173"/>
                </a:lnTo>
                <a:lnTo>
                  <a:pt x="807609" y="580702"/>
                </a:lnTo>
                <a:lnTo>
                  <a:pt x="803735" y="589490"/>
                </a:lnTo>
                <a:lnTo>
                  <a:pt x="887407" y="637798"/>
                </a:lnTo>
                <a:lnTo>
                  <a:pt x="827830" y="740989"/>
                </a:lnTo>
                <a:lnTo>
                  <a:pt x="740546" y="690596"/>
                </a:lnTo>
                <a:lnTo>
                  <a:pt x="702058" y="733462"/>
                </a:lnTo>
                <a:lnTo>
                  <a:pt x="691257" y="741691"/>
                </a:lnTo>
                <a:lnTo>
                  <a:pt x="740990" y="827829"/>
                </a:lnTo>
                <a:lnTo>
                  <a:pt x="637799" y="887406"/>
                </a:lnTo>
                <a:lnTo>
                  <a:pt x="587695" y="800623"/>
                </a:lnTo>
                <a:lnTo>
                  <a:pt x="580574" y="803607"/>
                </a:lnTo>
                <a:cubicBezTo>
                  <a:pt x="565552" y="808794"/>
                  <a:pt x="550092" y="813042"/>
                  <a:pt x="534264" y="816281"/>
                </a:cubicBezTo>
                <a:lnTo>
                  <a:pt x="519173" y="817803"/>
                </a:lnTo>
                <a:lnTo>
                  <a:pt x="519173" y="919191"/>
                </a:lnTo>
                <a:lnTo>
                  <a:pt x="400019" y="919191"/>
                </a:lnTo>
                <a:lnTo>
                  <a:pt x="400019" y="817803"/>
                </a:lnTo>
                <a:lnTo>
                  <a:pt x="384928" y="816281"/>
                </a:lnTo>
                <a:lnTo>
                  <a:pt x="331602" y="800443"/>
                </a:lnTo>
                <a:lnTo>
                  <a:pt x="281393" y="887406"/>
                </a:lnTo>
                <a:lnTo>
                  <a:pt x="178203" y="827829"/>
                </a:lnTo>
                <a:lnTo>
                  <a:pt x="228079" y="741441"/>
                </a:lnTo>
                <a:lnTo>
                  <a:pt x="217135" y="733462"/>
                </a:lnTo>
                <a:lnTo>
                  <a:pt x="177574" y="691215"/>
                </a:lnTo>
                <a:lnTo>
                  <a:pt x="91363" y="740989"/>
                </a:lnTo>
                <a:lnTo>
                  <a:pt x="31786" y="637798"/>
                </a:lnTo>
                <a:lnTo>
                  <a:pt x="116541" y="588865"/>
                </a:lnTo>
                <a:lnTo>
                  <a:pt x="98078" y="534741"/>
                </a:lnTo>
                <a:lnTo>
                  <a:pt x="96362" y="519173"/>
                </a:lnTo>
                <a:lnTo>
                  <a:pt x="0" y="519173"/>
                </a:lnTo>
                <a:lnTo>
                  <a:pt x="0" y="400019"/>
                </a:lnTo>
                <a:lnTo>
                  <a:pt x="93804" y="400019"/>
                </a:lnTo>
                <a:lnTo>
                  <a:pt x="94888" y="387730"/>
                </a:lnTo>
                <a:cubicBezTo>
                  <a:pt x="98215" y="369104"/>
                  <a:pt x="102934" y="350960"/>
                  <a:pt x="108934" y="333410"/>
                </a:cubicBezTo>
                <a:lnTo>
                  <a:pt x="111500" y="327416"/>
                </a:lnTo>
                <a:lnTo>
                  <a:pt x="31786" y="281393"/>
                </a:lnTo>
                <a:lnTo>
                  <a:pt x="91363" y="178203"/>
                </a:lnTo>
                <a:lnTo>
                  <a:pt x="169972" y="223587"/>
                </a:lnTo>
                <a:lnTo>
                  <a:pt x="194493" y="194496"/>
                </a:lnTo>
                <a:lnTo>
                  <a:pt x="223124" y="169169"/>
                </a:lnTo>
                <a:lnTo>
                  <a:pt x="178203" y="91363"/>
                </a:lnTo>
                <a:lnTo>
                  <a:pt x="281393" y="31785"/>
                </a:lnTo>
                <a:lnTo>
                  <a:pt x="325543" y="108254"/>
                </a:lnTo>
                <a:lnTo>
                  <a:pt x="331145" y="105691"/>
                </a:lnTo>
                <a:cubicBezTo>
                  <a:pt x="348498" y="99277"/>
                  <a:pt x="366463" y="94125"/>
                  <a:pt x="384928" y="90346"/>
                </a:cubicBezTo>
                <a:lnTo>
                  <a:pt x="400019" y="8882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">
            <a:extLst>
              <a:ext uri="{FF2B5EF4-FFF2-40B4-BE49-F238E27FC236}">
                <a16:creationId xmlns:a16="http://schemas.microsoft.com/office/drawing/2014/main" id="{3647A0F0-870F-4EB7-9DAD-14741A7CE50D}"/>
              </a:ext>
            </a:extLst>
          </p:cNvPr>
          <p:cNvSpPr/>
          <p:nvPr/>
        </p:nvSpPr>
        <p:spPr>
          <a:xfrm>
            <a:off x="4300380" y="4094589"/>
            <a:ext cx="1579087" cy="275220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82281">
                <a:schemeClr val="bg1">
                  <a:lumMod val="75000"/>
                </a:schemeClr>
              </a:gs>
              <a:gs pos="30104">
                <a:schemeClr val="bg1">
                  <a:lumMod val="85000"/>
                </a:schemeClr>
              </a:gs>
              <a:gs pos="53000">
                <a:schemeClr val="bg1">
                  <a:lumMod val="9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242D2887-F10C-4D71-98A4-01AA0D528985}"/>
              </a:ext>
            </a:extLst>
          </p:cNvPr>
          <p:cNvSpPr/>
          <p:nvPr/>
        </p:nvSpPr>
        <p:spPr>
          <a:xfrm>
            <a:off x="4061840" y="4094594"/>
            <a:ext cx="200944" cy="2752202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82281">
                <a:schemeClr val="bg1">
                  <a:lumMod val="75000"/>
                </a:schemeClr>
              </a:gs>
              <a:gs pos="30104">
                <a:schemeClr val="bg1">
                  <a:lumMod val="85000"/>
                </a:schemeClr>
              </a:gs>
              <a:gs pos="53000">
                <a:schemeClr val="bg1">
                  <a:lumMod val="95000"/>
                </a:schemeClr>
              </a:gs>
              <a:gs pos="100000">
                <a:schemeClr val="bg1">
                  <a:lumMod val="50000"/>
                </a:schemeClr>
              </a:gs>
            </a:gsLst>
            <a:lin ang="0" scaled="1"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B0C5DDF-5D27-41BC-A57C-DF7015E2F243}"/>
              </a:ext>
            </a:extLst>
          </p:cNvPr>
          <p:cNvSpPr/>
          <p:nvPr/>
        </p:nvSpPr>
        <p:spPr>
          <a:xfrm>
            <a:off x="5993001" y="4094593"/>
            <a:ext cx="200944" cy="2752202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82281">
                <a:schemeClr val="bg1">
                  <a:lumMod val="75000"/>
                </a:schemeClr>
              </a:gs>
              <a:gs pos="30104">
                <a:schemeClr val="bg1">
                  <a:lumMod val="85000"/>
                </a:schemeClr>
              </a:gs>
              <a:gs pos="53000">
                <a:schemeClr val="bg1">
                  <a:lumMod val="95000"/>
                </a:schemeClr>
              </a:gs>
              <a:gs pos="100000">
                <a:schemeClr val="bg1">
                  <a:lumMod val="50000"/>
                </a:schemeClr>
              </a:gs>
            </a:gsLst>
            <a:lin ang="0" scaled="1"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Flowchart: Manual Operation 2">
            <a:extLst>
              <a:ext uri="{FF2B5EF4-FFF2-40B4-BE49-F238E27FC236}">
                <a16:creationId xmlns:a16="http://schemas.microsoft.com/office/drawing/2014/main" id="{ADBBA97B-237A-4DCA-B1E1-C39A015B9ABA}"/>
              </a:ext>
            </a:extLst>
          </p:cNvPr>
          <p:cNvSpPr/>
          <p:nvPr/>
        </p:nvSpPr>
        <p:spPr>
          <a:xfrm flipV="1">
            <a:off x="4955918" y="3809357"/>
            <a:ext cx="365018" cy="300767"/>
          </a:xfrm>
          <a:prstGeom prst="flowChartManualOperation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0" name="Freeform: Shape 18">
            <a:extLst>
              <a:ext uri="{FF2B5EF4-FFF2-40B4-BE49-F238E27FC236}">
                <a16:creationId xmlns:a16="http://schemas.microsoft.com/office/drawing/2014/main" id="{BFF8E926-5925-4A32-85E1-353C09C341F9}"/>
              </a:ext>
            </a:extLst>
          </p:cNvPr>
          <p:cNvSpPr/>
          <p:nvPr/>
        </p:nvSpPr>
        <p:spPr>
          <a:xfrm>
            <a:off x="6411282" y="4769660"/>
            <a:ext cx="1876815" cy="896011"/>
          </a:xfrm>
          <a:custGeom>
            <a:avLst/>
            <a:gdLst>
              <a:gd name="connsiteX0" fmla="*/ 2197768 w 2454442"/>
              <a:gd name="connsiteY0" fmla="*/ 657726 h 673768"/>
              <a:gd name="connsiteX1" fmla="*/ 2454442 w 2454442"/>
              <a:gd name="connsiteY1" fmla="*/ 0 h 673768"/>
              <a:gd name="connsiteX2" fmla="*/ 0 w 2454442"/>
              <a:gd name="connsiteY2" fmla="*/ 0 h 673768"/>
              <a:gd name="connsiteX3" fmla="*/ 16042 w 2454442"/>
              <a:gd name="connsiteY3" fmla="*/ 673768 h 673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442" h="673768">
                <a:moveTo>
                  <a:pt x="2197768" y="657726"/>
                </a:moveTo>
                <a:lnTo>
                  <a:pt x="2454442" y="0"/>
                </a:lnTo>
                <a:lnTo>
                  <a:pt x="0" y="0"/>
                </a:lnTo>
                <a:lnTo>
                  <a:pt x="16042" y="673768"/>
                </a:lnTo>
              </a:path>
            </a:pathLst>
          </a:cu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Oval 57">
            <a:extLst>
              <a:ext uri="{FF2B5EF4-FFF2-40B4-BE49-F238E27FC236}">
                <a16:creationId xmlns:a16="http://schemas.microsoft.com/office/drawing/2014/main" id="{3ACF5975-A076-451E-BF48-C61BDE5B29E5}"/>
              </a:ext>
            </a:extLst>
          </p:cNvPr>
          <p:cNvSpPr/>
          <p:nvPr/>
        </p:nvSpPr>
        <p:spPr>
          <a:xfrm>
            <a:off x="5035523" y="4151388"/>
            <a:ext cx="159468" cy="15946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2" name="Freeform: Shape 121">
            <a:extLst>
              <a:ext uri="{FF2B5EF4-FFF2-40B4-BE49-F238E27FC236}">
                <a16:creationId xmlns:a16="http://schemas.microsoft.com/office/drawing/2014/main" id="{9EB3AFFF-891B-476C-B9CB-426DBA49B56F}"/>
              </a:ext>
            </a:extLst>
          </p:cNvPr>
          <p:cNvSpPr/>
          <p:nvPr/>
        </p:nvSpPr>
        <p:spPr>
          <a:xfrm flipH="1">
            <a:off x="1978832" y="4769660"/>
            <a:ext cx="1876815" cy="858121"/>
          </a:xfrm>
          <a:custGeom>
            <a:avLst/>
            <a:gdLst>
              <a:gd name="connsiteX0" fmla="*/ 2197768 w 2454442"/>
              <a:gd name="connsiteY0" fmla="*/ 657726 h 673768"/>
              <a:gd name="connsiteX1" fmla="*/ 2454442 w 2454442"/>
              <a:gd name="connsiteY1" fmla="*/ 0 h 673768"/>
              <a:gd name="connsiteX2" fmla="*/ 0 w 2454442"/>
              <a:gd name="connsiteY2" fmla="*/ 0 h 673768"/>
              <a:gd name="connsiteX3" fmla="*/ 16042 w 2454442"/>
              <a:gd name="connsiteY3" fmla="*/ 673768 h 673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442" h="673768">
                <a:moveTo>
                  <a:pt x="2197768" y="657726"/>
                </a:moveTo>
                <a:lnTo>
                  <a:pt x="2454442" y="0"/>
                </a:lnTo>
                <a:lnTo>
                  <a:pt x="0" y="0"/>
                </a:lnTo>
                <a:lnTo>
                  <a:pt x="16042" y="673768"/>
                </a:lnTo>
              </a:path>
            </a:pathLst>
          </a:cu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Oval 19">
            <a:extLst>
              <a:ext uri="{FF2B5EF4-FFF2-40B4-BE49-F238E27FC236}">
                <a16:creationId xmlns:a16="http://schemas.microsoft.com/office/drawing/2014/main" id="{C5AF84F1-1554-4C2F-91DC-DC17C45CBF9E}"/>
              </a:ext>
            </a:extLst>
          </p:cNvPr>
          <p:cNvSpPr/>
          <p:nvPr/>
        </p:nvSpPr>
        <p:spPr>
          <a:xfrm>
            <a:off x="5035132" y="4150698"/>
            <a:ext cx="159468" cy="15946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4" name="Oval 20">
            <a:extLst>
              <a:ext uri="{FF2B5EF4-FFF2-40B4-BE49-F238E27FC236}">
                <a16:creationId xmlns:a16="http://schemas.microsoft.com/office/drawing/2014/main" id="{14B20D5E-29F3-45D7-BAC8-E6620A5BB7D7}"/>
              </a:ext>
            </a:extLst>
          </p:cNvPr>
          <p:cNvSpPr/>
          <p:nvPr/>
        </p:nvSpPr>
        <p:spPr>
          <a:xfrm>
            <a:off x="2101894" y="5523467"/>
            <a:ext cx="115700" cy="1157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5" name="Oval 123">
            <a:extLst>
              <a:ext uri="{FF2B5EF4-FFF2-40B4-BE49-F238E27FC236}">
                <a16:creationId xmlns:a16="http://schemas.microsoft.com/office/drawing/2014/main" id="{2341329C-7F60-495E-9797-47710FC5C4A9}"/>
              </a:ext>
            </a:extLst>
          </p:cNvPr>
          <p:cNvSpPr/>
          <p:nvPr/>
        </p:nvSpPr>
        <p:spPr>
          <a:xfrm>
            <a:off x="3768304" y="5523467"/>
            <a:ext cx="115700" cy="1157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6" name="Oval 124">
            <a:extLst>
              <a:ext uri="{FF2B5EF4-FFF2-40B4-BE49-F238E27FC236}">
                <a16:creationId xmlns:a16="http://schemas.microsoft.com/office/drawing/2014/main" id="{7338BE5F-1285-4965-A397-299307DB21B4}"/>
              </a:ext>
            </a:extLst>
          </p:cNvPr>
          <p:cNvSpPr/>
          <p:nvPr/>
        </p:nvSpPr>
        <p:spPr>
          <a:xfrm>
            <a:off x="6375673" y="5555689"/>
            <a:ext cx="115700" cy="1157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7" name="Oval 125">
            <a:extLst>
              <a:ext uri="{FF2B5EF4-FFF2-40B4-BE49-F238E27FC236}">
                <a16:creationId xmlns:a16="http://schemas.microsoft.com/office/drawing/2014/main" id="{1396FE44-AA8B-4B63-A586-3BABB477565A}"/>
              </a:ext>
            </a:extLst>
          </p:cNvPr>
          <p:cNvSpPr/>
          <p:nvPr/>
        </p:nvSpPr>
        <p:spPr>
          <a:xfrm>
            <a:off x="8039210" y="5547688"/>
            <a:ext cx="115700" cy="1157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8" name="Rectangle 54">
            <a:extLst>
              <a:ext uri="{FF2B5EF4-FFF2-40B4-BE49-F238E27FC236}">
                <a16:creationId xmlns:a16="http://schemas.microsoft.com/office/drawing/2014/main" id="{E8AC0D65-4ED4-4FD3-877C-A89D04746923}"/>
              </a:ext>
            </a:extLst>
          </p:cNvPr>
          <p:cNvSpPr/>
          <p:nvPr/>
        </p:nvSpPr>
        <p:spPr>
          <a:xfrm>
            <a:off x="4320090" y="4094584"/>
            <a:ext cx="73523" cy="275221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9" name="Rectangle 55">
            <a:extLst>
              <a:ext uri="{FF2B5EF4-FFF2-40B4-BE49-F238E27FC236}">
                <a16:creationId xmlns:a16="http://schemas.microsoft.com/office/drawing/2014/main" id="{054062FE-AADF-432B-8C33-083BC002962F}"/>
              </a:ext>
            </a:extLst>
          </p:cNvPr>
          <p:cNvSpPr/>
          <p:nvPr/>
        </p:nvSpPr>
        <p:spPr>
          <a:xfrm>
            <a:off x="5931060" y="4110124"/>
            <a:ext cx="73523" cy="275221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: Rounded Corners 4">
            <a:extLst>
              <a:ext uri="{FF2B5EF4-FFF2-40B4-BE49-F238E27FC236}">
                <a16:creationId xmlns:a16="http://schemas.microsoft.com/office/drawing/2014/main" id="{5B9C8723-1B92-4975-A7DD-5D8E5BE9429D}"/>
              </a:ext>
            </a:extLst>
          </p:cNvPr>
          <p:cNvSpPr/>
          <p:nvPr/>
        </p:nvSpPr>
        <p:spPr>
          <a:xfrm>
            <a:off x="3270112" y="2867068"/>
            <a:ext cx="3721685" cy="866712"/>
          </a:xfrm>
          <a:prstGeom prst="roundRect">
            <a:avLst>
              <a:gd name="adj" fmla="val 9309"/>
            </a:avLst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7" name="Freeform: Shape 110">
            <a:extLst>
              <a:ext uri="{FF2B5EF4-FFF2-40B4-BE49-F238E27FC236}">
                <a16:creationId xmlns:a16="http://schemas.microsoft.com/office/drawing/2014/main" id="{D499D019-02BD-46FD-B095-BC8DF38D64FD}"/>
              </a:ext>
            </a:extLst>
          </p:cNvPr>
          <p:cNvSpPr/>
          <p:nvPr/>
        </p:nvSpPr>
        <p:spPr>
          <a:xfrm>
            <a:off x="4938154" y="3802564"/>
            <a:ext cx="331930" cy="111075"/>
          </a:xfrm>
          <a:custGeom>
            <a:avLst/>
            <a:gdLst>
              <a:gd name="connsiteX0" fmla="*/ 121991 w 434088"/>
              <a:gd name="connsiteY0" fmla="*/ 0 h 145260"/>
              <a:gd name="connsiteX1" fmla="*/ 395880 w 434088"/>
              <a:gd name="connsiteY1" fmla="*/ 0 h 145260"/>
              <a:gd name="connsiteX2" fmla="*/ 434088 w 434088"/>
              <a:gd name="connsiteY2" fmla="*/ 145260 h 145260"/>
              <a:gd name="connsiteX3" fmla="*/ 83783 w 434088"/>
              <a:gd name="connsiteY3" fmla="*/ 145260 h 145260"/>
              <a:gd name="connsiteX4" fmla="*/ 0 w 434088"/>
              <a:gd name="connsiteY4" fmla="*/ 0 h 145260"/>
              <a:gd name="connsiteX5" fmla="*/ 22963 w 434088"/>
              <a:gd name="connsiteY5" fmla="*/ 0 h 145260"/>
              <a:gd name="connsiteX6" fmla="*/ 0 w 434088"/>
              <a:gd name="connsiteY6" fmla="*/ 2681 h 14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088" h="145260">
                <a:moveTo>
                  <a:pt x="121991" y="0"/>
                </a:moveTo>
                <a:lnTo>
                  <a:pt x="395880" y="0"/>
                </a:lnTo>
                <a:lnTo>
                  <a:pt x="434088" y="145260"/>
                </a:lnTo>
                <a:lnTo>
                  <a:pt x="83783" y="145260"/>
                </a:lnTo>
                <a:close/>
                <a:moveTo>
                  <a:pt x="0" y="0"/>
                </a:moveTo>
                <a:lnTo>
                  <a:pt x="22963" y="0"/>
                </a:lnTo>
                <a:lnTo>
                  <a:pt x="0" y="2681"/>
                </a:lnTo>
                <a:close/>
              </a:path>
            </a:pathLst>
          </a:custGeom>
          <a:solidFill>
            <a:schemeClr val="bg2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8" name="Scan Button">
            <a:extLst>
              <a:ext uri="{FF2B5EF4-FFF2-40B4-BE49-F238E27FC236}">
                <a16:creationId xmlns:a16="http://schemas.microsoft.com/office/drawing/2014/main" id="{D4C0680E-6312-45C3-B490-7E30F735E544}"/>
              </a:ext>
            </a:extLst>
          </p:cNvPr>
          <p:cNvSpPr/>
          <p:nvPr/>
        </p:nvSpPr>
        <p:spPr>
          <a:xfrm>
            <a:off x="4572934" y="5833829"/>
            <a:ext cx="1128001" cy="385610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chemeClr val="bg1"/>
            </a:solidFill>
          </a:ln>
          <a:effectLst/>
          <a:scene3d>
            <a:camera prst="orthographicFront"/>
            <a:lightRig rig="threePt" dir="t"/>
          </a:scene3d>
          <a:sp3d>
            <a:bevelT w="152400" h="8255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SY" sz="2400" dirty="0">
                <a:solidFill>
                  <a:srgbClr val="002060"/>
                </a:solidFill>
                <a:latin typeface="Alnaseeb" panose="00000500000000000000" pitchFamily="50" charset="-78"/>
                <a:cs typeface="Alnaseeb" panose="00000500000000000000" pitchFamily="50" charset="-78"/>
              </a:rPr>
              <a:t>تَحْلِيْلْ</a:t>
            </a:r>
            <a:endParaRPr lang="en-US" dirty="0">
              <a:solidFill>
                <a:srgbClr val="002060"/>
              </a:solidFill>
              <a:latin typeface="Alnaseeb" panose="00000500000000000000" pitchFamily="50" charset="-78"/>
              <a:cs typeface="Alnaseeb" panose="00000500000000000000" pitchFamily="50" charset="-78"/>
            </a:endParaRPr>
          </a:p>
        </p:txBody>
      </p:sp>
      <p:grpSp>
        <p:nvGrpSpPr>
          <p:cNvPr id="170" name="مجموعة 169"/>
          <p:cNvGrpSpPr/>
          <p:nvPr/>
        </p:nvGrpSpPr>
        <p:grpSpPr>
          <a:xfrm rot="5400000">
            <a:off x="-257435" y="1019452"/>
            <a:ext cx="1810848" cy="2810538"/>
            <a:chOff x="4265623" y="4354696"/>
            <a:chExt cx="1810848" cy="2810538"/>
          </a:xfrm>
        </p:grpSpPr>
        <p:sp>
          <p:nvSpPr>
            <p:cNvPr id="171" name="Oval 120">
              <a:extLst>
                <a:ext uri="{FF2B5EF4-FFF2-40B4-BE49-F238E27FC236}">
                  <a16:creationId xmlns:a16="http://schemas.microsoft.com/office/drawing/2014/main" id="{9789FF8E-1A5B-45D0-9D4F-9E913C70AAE0}"/>
                </a:ext>
              </a:extLst>
            </p:cNvPr>
            <p:cNvSpPr/>
            <p:nvPr/>
          </p:nvSpPr>
          <p:spPr>
            <a:xfrm>
              <a:off x="4265623" y="4354696"/>
              <a:ext cx="1810848" cy="2810538"/>
            </a:xfrm>
            <a:prstGeom prst="ellipse">
              <a:avLst/>
            </a:prstGeom>
            <a:solidFill>
              <a:schemeClr val="tx1">
                <a:lumMod val="85000"/>
                <a:lumOff val="15000"/>
                <a:alpha val="54000"/>
              </a:schemeClr>
            </a:solidFill>
            <a:ln>
              <a:noFill/>
            </a:ln>
            <a:effectLst>
              <a:softEdge rad="584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2" name="Freeform: Shape 98">
              <a:extLst>
                <a:ext uri="{FF2B5EF4-FFF2-40B4-BE49-F238E27FC236}">
                  <a16:creationId xmlns:a16="http://schemas.microsoft.com/office/drawing/2014/main" id="{2F0868A5-EF39-4182-917F-91DA5F11C2E9}"/>
                </a:ext>
              </a:extLst>
            </p:cNvPr>
            <p:cNvSpPr/>
            <p:nvPr/>
          </p:nvSpPr>
          <p:spPr>
            <a:xfrm>
              <a:off x="4745399" y="5071877"/>
              <a:ext cx="958965" cy="565154"/>
            </a:xfrm>
            <a:custGeom>
              <a:avLst/>
              <a:gdLst>
                <a:gd name="connsiteX0" fmla="*/ 410168 w 1114511"/>
                <a:gd name="connsiteY0" fmla="*/ 0 h 656823"/>
                <a:gd name="connsiteX1" fmla="*/ 706577 w 1114511"/>
                <a:gd name="connsiteY1" fmla="*/ 0 h 656823"/>
                <a:gd name="connsiteX2" fmla="*/ 710924 w 1114511"/>
                <a:gd name="connsiteY2" fmla="*/ 43123 h 656823"/>
                <a:gd name="connsiteX3" fmla="*/ 983535 w 1114511"/>
                <a:gd name="connsiteY3" fmla="*/ 548758 h 656823"/>
                <a:gd name="connsiteX4" fmla="*/ 1114511 w 1114511"/>
                <a:gd name="connsiteY4" fmla="*/ 656823 h 656823"/>
                <a:gd name="connsiteX5" fmla="*/ 0 w 1114511"/>
                <a:gd name="connsiteY5" fmla="*/ 656823 h 656823"/>
                <a:gd name="connsiteX6" fmla="*/ 130976 w 1114511"/>
                <a:gd name="connsiteY6" fmla="*/ 548758 h 656823"/>
                <a:gd name="connsiteX7" fmla="*/ 403586 w 1114511"/>
                <a:gd name="connsiteY7" fmla="*/ 43123 h 65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4511" h="656823">
                  <a:moveTo>
                    <a:pt x="410168" y="0"/>
                  </a:moveTo>
                  <a:lnTo>
                    <a:pt x="706577" y="0"/>
                  </a:lnTo>
                  <a:lnTo>
                    <a:pt x="710924" y="43123"/>
                  </a:lnTo>
                  <a:cubicBezTo>
                    <a:pt x="750892" y="238441"/>
                    <a:pt x="847795" y="413018"/>
                    <a:pt x="983535" y="548758"/>
                  </a:cubicBezTo>
                  <a:lnTo>
                    <a:pt x="1114511" y="656823"/>
                  </a:lnTo>
                  <a:lnTo>
                    <a:pt x="0" y="656823"/>
                  </a:lnTo>
                  <a:lnTo>
                    <a:pt x="130976" y="548758"/>
                  </a:lnTo>
                  <a:cubicBezTo>
                    <a:pt x="266716" y="413018"/>
                    <a:pt x="363619" y="238441"/>
                    <a:pt x="403586" y="43123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3" name="Rectangle 99">
              <a:extLst>
                <a:ext uri="{FF2B5EF4-FFF2-40B4-BE49-F238E27FC236}">
                  <a16:creationId xmlns:a16="http://schemas.microsoft.com/office/drawing/2014/main" id="{882F8A25-C8DC-422D-8FE5-2394C73AF96E}"/>
                </a:ext>
              </a:extLst>
            </p:cNvPr>
            <p:cNvSpPr/>
            <p:nvPr/>
          </p:nvSpPr>
          <p:spPr>
            <a:xfrm>
              <a:off x="4745399" y="5637031"/>
              <a:ext cx="958891" cy="245869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4" name="Rectangle 100">
              <a:extLst>
                <a:ext uri="{FF2B5EF4-FFF2-40B4-BE49-F238E27FC236}">
                  <a16:creationId xmlns:a16="http://schemas.microsoft.com/office/drawing/2014/main" id="{2505EF82-E3D4-4049-9AF3-27731A9389C6}"/>
                </a:ext>
              </a:extLst>
            </p:cNvPr>
            <p:cNvSpPr/>
            <p:nvPr/>
          </p:nvSpPr>
          <p:spPr>
            <a:xfrm>
              <a:off x="5097847" y="4933503"/>
              <a:ext cx="256114" cy="138374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Freeform: Shape 101">
              <a:extLst>
                <a:ext uri="{FF2B5EF4-FFF2-40B4-BE49-F238E27FC236}">
                  <a16:creationId xmlns:a16="http://schemas.microsoft.com/office/drawing/2014/main" id="{8F8D5815-A0E4-4B92-B02B-D356A239A3AA}"/>
                </a:ext>
              </a:extLst>
            </p:cNvPr>
            <p:cNvSpPr/>
            <p:nvPr/>
          </p:nvSpPr>
          <p:spPr>
            <a:xfrm>
              <a:off x="5122434" y="4627308"/>
              <a:ext cx="204891" cy="306195"/>
            </a:xfrm>
            <a:custGeom>
              <a:avLst/>
              <a:gdLst>
                <a:gd name="connsiteX0" fmla="*/ 238125 w 238125"/>
                <a:gd name="connsiteY0" fmla="*/ 0 h 355861"/>
                <a:gd name="connsiteX1" fmla="*/ 238125 w 238125"/>
                <a:gd name="connsiteY1" fmla="*/ 355861 h 355861"/>
                <a:gd name="connsiteX2" fmla="*/ 0 w 238125"/>
                <a:gd name="connsiteY2" fmla="*/ 355861 h 355861"/>
                <a:gd name="connsiteX3" fmla="*/ 0 w 238125"/>
                <a:gd name="connsiteY3" fmla="*/ 98707 h 35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355861">
                  <a:moveTo>
                    <a:pt x="238125" y="0"/>
                  </a:moveTo>
                  <a:lnTo>
                    <a:pt x="238125" y="355861"/>
                  </a:lnTo>
                  <a:lnTo>
                    <a:pt x="0" y="355861"/>
                  </a:lnTo>
                  <a:lnTo>
                    <a:pt x="0" y="98707"/>
                  </a:lnTo>
                  <a:close/>
                </a:path>
              </a:pathLst>
            </a:custGeom>
            <a:solidFill>
              <a:srgbClr val="D9A6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6" name="Rectangle 102">
              <a:extLst>
                <a:ext uri="{FF2B5EF4-FFF2-40B4-BE49-F238E27FC236}">
                  <a16:creationId xmlns:a16="http://schemas.microsoft.com/office/drawing/2014/main" id="{A372C533-7BE2-47B2-A514-B883A81EF0B0}"/>
                </a:ext>
              </a:extLst>
            </p:cNvPr>
            <p:cNvSpPr/>
            <p:nvPr/>
          </p:nvSpPr>
          <p:spPr>
            <a:xfrm>
              <a:off x="4745325" y="5882899"/>
              <a:ext cx="958891" cy="978629"/>
            </a:xfrm>
            <a:prstGeom prst="rect">
              <a:avLst/>
            </a:prstGeom>
            <a:gradFill flip="none" rotWithShape="1">
              <a:gsLst>
                <a:gs pos="0">
                  <a:srgbClr val="D9A601"/>
                </a:gs>
                <a:gs pos="19000">
                  <a:srgbClr val="FEC107"/>
                </a:gs>
                <a:gs pos="83000">
                  <a:srgbClr val="FEC107"/>
                </a:gs>
                <a:gs pos="100000">
                  <a:srgbClr val="D9A60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7" name="مجموعة 186"/>
          <p:cNvGrpSpPr/>
          <p:nvPr/>
        </p:nvGrpSpPr>
        <p:grpSpPr>
          <a:xfrm rot="5400000">
            <a:off x="317367" y="1361409"/>
            <a:ext cx="959039" cy="2234220"/>
            <a:chOff x="4745325" y="4627308"/>
            <a:chExt cx="959039" cy="2234220"/>
          </a:xfrm>
        </p:grpSpPr>
        <p:sp>
          <p:nvSpPr>
            <p:cNvPr id="189" name="Freeform: Shape 98">
              <a:extLst>
                <a:ext uri="{FF2B5EF4-FFF2-40B4-BE49-F238E27FC236}">
                  <a16:creationId xmlns:a16="http://schemas.microsoft.com/office/drawing/2014/main" id="{2F0868A5-EF39-4182-917F-91DA5F11C2E9}"/>
                </a:ext>
              </a:extLst>
            </p:cNvPr>
            <p:cNvSpPr/>
            <p:nvPr/>
          </p:nvSpPr>
          <p:spPr>
            <a:xfrm>
              <a:off x="4745399" y="5071877"/>
              <a:ext cx="958965" cy="565154"/>
            </a:xfrm>
            <a:custGeom>
              <a:avLst/>
              <a:gdLst>
                <a:gd name="connsiteX0" fmla="*/ 410168 w 1114511"/>
                <a:gd name="connsiteY0" fmla="*/ 0 h 656823"/>
                <a:gd name="connsiteX1" fmla="*/ 706577 w 1114511"/>
                <a:gd name="connsiteY1" fmla="*/ 0 h 656823"/>
                <a:gd name="connsiteX2" fmla="*/ 710924 w 1114511"/>
                <a:gd name="connsiteY2" fmla="*/ 43123 h 656823"/>
                <a:gd name="connsiteX3" fmla="*/ 983535 w 1114511"/>
                <a:gd name="connsiteY3" fmla="*/ 548758 h 656823"/>
                <a:gd name="connsiteX4" fmla="*/ 1114511 w 1114511"/>
                <a:gd name="connsiteY4" fmla="*/ 656823 h 656823"/>
                <a:gd name="connsiteX5" fmla="*/ 0 w 1114511"/>
                <a:gd name="connsiteY5" fmla="*/ 656823 h 656823"/>
                <a:gd name="connsiteX6" fmla="*/ 130976 w 1114511"/>
                <a:gd name="connsiteY6" fmla="*/ 548758 h 656823"/>
                <a:gd name="connsiteX7" fmla="*/ 403586 w 1114511"/>
                <a:gd name="connsiteY7" fmla="*/ 43123 h 65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4511" h="656823">
                  <a:moveTo>
                    <a:pt x="410168" y="0"/>
                  </a:moveTo>
                  <a:lnTo>
                    <a:pt x="706577" y="0"/>
                  </a:lnTo>
                  <a:lnTo>
                    <a:pt x="710924" y="43123"/>
                  </a:lnTo>
                  <a:cubicBezTo>
                    <a:pt x="750892" y="238441"/>
                    <a:pt x="847795" y="413018"/>
                    <a:pt x="983535" y="548758"/>
                  </a:cubicBezTo>
                  <a:lnTo>
                    <a:pt x="1114511" y="656823"/>
                  </a:lnTo>
                  <a:lnTo>
                    <a:pt x="0" y="656823"/>
                  </a:lnTo>
                  <a:lnTo>
                    <a:pt x="130976" y="548758"/>
                  </a:lnTo>
                  <a:cubicBezTo>
                    <a:pt x="266716" y="413018"/>
                    <a:pt x="363619" y="238441"/>
                    <a:pt x="403586" y="43123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0" name="Rectangle 99">
              <a:extLst>
                <a:ext uri="{FF2B5EF4-FFF2-40B4-BE49-F238E27FC236}">
                  <a16:creationId xmlns:a16="http://schemas.microsoft.com/office/drawing/2014/main" id="{882F8A25-C8DC-422D-8FE5-2394C73AF96E}"/>
                </a:ext>
              </a:extLst>
            </p:cNvPr>
            <p:cNvSpPr/>
            <p:nvPr/>
          </p:nvSpPr>
          <p:spPr>
            <a:xfrm>
              <a:off x="4745399" y="5637031"/>
              <a:ext cx="958891" cy="245869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1" name="Rectangle 100">
              <a:extLst>
                <a:ext uri="{FF2B5EF4-FFF2-40B4-BE49-F238E27FC236}">
                  <a16:creationId xmlns:a16="http://schemas.microsoft.com/office/drawing/2014/main" id="{2505EF82-E3D4-4049-9AF3-27731A9389C6}"/>
                </a:ext>
              </a:extLst>
            </p:cNvPr>
            <p:cNvSpPr/>
            <p:nvPr/>
          </p:nvSpPr>
          <p:spPr>
            <a:xfrm>
              <a:off x="5097847" y="4933503"/>
              <a:ext cx="256114" cy="138374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2" name="Freeform: Shape 101">
              <a:extLst>
                <a:ext uri="{FF2B5EF4-FFF2-40B4-BE49-F238E27FC236}">
                  <a16:creationId xmlns:a16="http://schemas.microsoft.com/office/drawing/2014/main" id="{8F8D5815-A0E4-4B92-B02B-D356A239A3AA}"/>
                </a:ext>
              </a:extLst>
            </p:cNvPr>
            <p:cNvSpPr/>
            <p:nvPr/>
          </p:nvSpPr>
          <p:spPr>
            <a:xfrm>
              <a:off x="5122434" y="4627308"/>
              <a:ext cx="204891" cy="306195"/>
            </a:xfrm>
            <a:custGeom>
              <a:avLst/>
              <a:gdLst>
                <a:gd name="connsiteX0" fmla="*/ 238125 w 238125"/>
                <a:gd name="connsiteY0" fmla="*/ 0 h 355861"/>
                <a:gd name="connsiteX1" fmla="*/ 238125 w 238125"/>
                <a:gd name="connsiteY1" fmla="*/ 355861 h 355861"/>
                <a:gd name="connsiteX2" fmla="*/ 0 w 238125"/>
                <a:gd name="connsiteY2" fmla="*/ 355861 h 355861"/>
                <a:gd name="connsiteX3" fmla="*/ 0 w 238125"/>
                <a:gd name="connsiteY3" fmla="*/ 98707 h 35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355861">
                  <a:moveTo>
                    <a:pt x="238125" y="0"/>
                  </a:moveTo>
                  <a:lnTo>
                    <a:pt x="238125" y="355861"/>
                  </a:lnTo>
                  <a:lnTo>
                    <a:pt x="0" y="355861"/>
                  </a:lnTo>
                  <a:lnTo>
                    <a:pt x="0" y="98707"/>
                  </a:lnTo>
                  <a:close/>
                </a:path>
              </a:pathLst>
            </a:custGeom>
            <a:solidFill>
              <a:srgbClr val="D9A6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3" name="Rectangle 102">
              <a:extLst>
                <a:ext uri="{FF2B5EF4-FFF2-40B4-BE49-F238E27FC236}">
                  <a16:creationId xmlns:a16="http://schemas.microsoft.com/office/drawing/2014/main" id="{A372C533-7BE2-47B2-A514-B883A81EF0B0}"/>
                </a:ext>
              </a:extLst>
            </p:cNvPr>
            <p:cNvSpPr/>
            <p:nvPr/>
          </p:nvSpPr>
          <p:spPr>
            <a:xfrm>
              <a:off x="4745325" y="5882899"/>
              <a:ext cx="958891" cy="978629"/>
            </a:xfrm>
            <a:prstGeom prst="rect">
              <a:avLst/>
            </a:prstGeom>
            <a:gradFill flip="none" rotWithShape="1">
              <a:gsLst>
                <a:gs pos="0">
                  <a:srgbClr val="D9A601"/>
                </a:gs>
                <a:gs pos="19000">
                  <a:srgbClr val="FEC107"/>
                </a:gs>
                <a:gs pos="83000">
                  <a:srgbClr val="FEC107"/>
                </a:gs>
                <a:gs pos="100000">
                  <a:srgbClr val="D9A60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6" name="مجموعة 105"/>
          <p:cNvGrpSpPr/>
          <p:nvPr/>
        </p:nvGrpSpPr>
        <p:grpSpPr>
          <a:xfrm rot="5400000">
            <a:off x="-124085" y="1019452"/>
            <a:ext cx="1810848" cy="2810538"/>
            <a:chOff x="4265623" y="4354696"/>
            <a:chExt cx="1810848" cy="2810538"/>
          </a:xfrm>
        </p:grpSpPr>
        <p:sp>
          <p:nvSpPr>
            <p:cNvPr id="107" name="Oval 120">
              <a:extLst>
                <a:ext uri="{FF2B5EF4-FFF2-40B4-BE49-F238E27FC236}">
                  <a16:creationId xmlns:a16="http://schemas.microsoft.com/office/drawing/2014/main" id="{9789FF8E-1A5B-45D0-9D4F-9E913C70AAE0}"/>
                </a:ext>
              </a:extLst>
            </p:cNvPr>
            <p:cNvSpPr/>
            <p:nvPr/>
          </p:nvSpPr>
          <p:spPr>
            <a:xfrm>
              <a:off x="4265623" y="4354696"/>
              <a:ext cx="1810848" cy="2810538"/>
            </a:xfrm>
            <a:prstGeom prst="ellipse">
              <a:avLst/>
            </a:prstGeom>
            <a:solidFill>
              <a:schemeClr val="tx1">
                <a:lumMod val="85000"/>
                <a:lumOff val="15000"/>
                <a:alpha val="54000"/>
              </a:schemeClr>
            </a:solidFill>
            <a:ln>
              <a:noFill/>
            </a:ln>
            <a:effectLst>
              <a:softEdge rad="584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Freeform: Shape 98">
              <a:extLst>
                <a:ext uri="{FF2B5EF4-FFF2-40B4-BE49-F238E27FC236}">
                  <a16:creationId xmlns:a16="http://schemas.microsoft.com/office/drawing/2014/main" id="{2F0868A5-EF39-4182-917F-91DA5F11C2E9}"/>
                </a:ext>
              </a:extLst>
            </p:cNvPr>
            <p:cNvSpPr/>
            <p:nvPr/>
          </p:nvSpPr>
          <p:spPr>
            <a:xfrm>
              <a:off x="4745399" y="5071877"/>
              <a:ext cx="958965" cy="565154"/>
            </a:xfrm>
            <a:custGeom>
              <a:avLst/>
              <a:gdLst>
                <a:gd name="connsiteX0" fmla="*/ 410168 w 1114511"/>
                <a:gd name="connsiteY0" fmla="*/ 0 h 656823"/>
                <a:gd name="connsiteX1" fmla="*/ 706577 w 1114511"/>
                <a:gd name="connsiteY1" fmla="*/ 0 h 656823"/>
                <a:gd name="connsiteX2" fmla="*/ 710924 w 1114511"/>
                <a:gd name="connsiteY2" fmla="*/ 43123 h 656823"/>
                <a:gd name="connsiteX3" fmla="*/ 983535 w 1114511"/>
                <a:gd name="connsiteY3" fmla="*/ 548758 h 656823"/>
                <a:gd name="connsiteX4" fmla="*/ 1114511 w 1114511"/>
                <a:gd name="connsiteY4" fmla="*/ 656823 h 656823"/>
                <a:gd name="connsiteX5" fmla="*/ 0 w 1114511"/>
                <a:gd name="connsiteY5" fmla="*/ 656823 h 656823"/>
                <a:gd name="connsiteX6" fmla="*/ 130976 w 1114511"/>
                <a:gd name="connsiteY6" fmla="*/ 548758 h 656823"/>
                <a:gd name="connsiteX7" fmla="*/ 403586 w 1114511"/>
                <a:gd name="connsiteY7" fmla="*/ 43123 h 65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4511" h="656823">
                  <a:moveTo>
                    <a:pt x="410168" y="0"/>
                  </a:moveTo>
                  <a:lnTo>
                    <a:pt x="706577" y="0"/>
                  </a:lnTo>
                  <a:lnTo>
                    <a:pt x="710924" y="43123"/>
                  </a:lnTo>
                  <a:cubicBezTo>
                    <a:pt x="750892" y="238441"/>
                    <a:pt x="847795" y="413018"/>
                    <a:pt x="983535" y="548758"/>
                  </a:cubicBezTo>
                  <a:lnTo>
                    <a:pt x="1114511" y="656823"/>
                  </a:lnTo>
                  <a:lnTo>
                    <a:pt x="0" y="656823"/>
                  </a:lnTo>
                  <a:lnTo>
                    <a:pt x="130976" y="548758"/>
                  </a:lnTo>
                  <a:cubicBezTo>
                    <a:pt x="266716" y="413018"/>
                    <a:pt x="363619" y="238441"/>
                    <a:pt x="403586" y="43123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9" name="Rectangle 99">
              <a:extLst>
                <a:ext uri="{FF2B5EF4-FFF2-40B4-BE49-F238E27FC236}">
                  <a16:creationId xmlns:a16="http://schemas.microsoft.com/office/drawing/2014/main" id="{882F8A25-C8DC-422D-8FE5-2394C73AF96E}"/>
                </a:ext>
              </a:extLst>
            </p:cNvPr>
            <p:cNvSpPr/>
            <p:nvPr/>
          </p:nvSpPr>
          <p:spPr>
            <a:xfrm>
              <a:off x="4745399" y="5637031"/>
              <a:ext cx="958891" cy="245869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" name="Rectangle 100">
              <a:extLst>
                <a:ext uri="{FF2B5EF4-FFF2-40B4-BE49-F238E27FC236}">
                  <a16:creationId xmlns:a16="http://schemas.microsoft.com/office/drawing/2014/main" id="{2505EF82-E3D4-4049-9AF3-27731A9389C6}"/>
                </a:ext>
              </a:extLst>
            </p:cNvPr>
            <p:cNvSpPr/>
            <p:nvPr/>
          </p:nvSpPr>
          <p:spPr>
            <a:xfrm>
              <a:off x="5097847" y="4933503"/>
              <a:ext cx="256114" cy="138374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Freeform: Shape 101">
              <a:extLst>
                <a:ext uri="{FF2B5EF4-FFF2-40B4-BE49-F238E27FC236}">
                  <a16:creationId xmlns:a16="http://schemas.microsoft.com/office/drawing/2014/main" id="{8F8D5815-A0E4-4B92-B02B-D356A239A3AA}"/>
                </a:ext>
              </a:extLst>
            </p:cNvPr>
            <p:cNvSpPr/>
            <p:nvPr/>
          </p:nvSpPr>
          <p:spPr>
            <a:xfrm>
              <a:off x="5122434" y="4627308"/>
              <a:ext cx="204891" cy="306195"/>
            </a:xfrm>
            <a:custGeom>
              <a:avLst/>
              <a:gdLst>
                <a:gd name="connsiteX0" fmla="*/ 238125 w 238125"/>
                <a:gd name="connsiteY0" fmla="*/ 0 h 355861"/>
                <a:gd name="connsiteX1" fmla="*/ 238125 w 238125"/>
                <a:gd name="connsiteY1" fmla="*/ 355861 h 355861"/>
                <a:gd name="connsiteX2" fmla="*/ 0 w 238125"/>
                <a:gd name="connsiteY2" fmla="*/ 355861 h 355861"/>
                <a:gd name="connsiteX3" fmla="*/ 0 w 238125"/>
                <a:gd name="connsiteY3" fmla="*/ 98707 h 35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355861">
                  <a:moveTo>
                    <a:pt x="238125" y="0"/>
                  </a:moveTo>
                  <a:lnTo>
                    <a:pt x="238125" y="355861"/>
                  </a:lnTo>
                  <a:lnTo>
                    <a:pt x="0" y="355861"/>
                  </a:lnTo>
                  <a:lnTo>
                    <a:pt x="0" y="98707"/>
                  </a:lnTo>
                  <a:close/>
                </a:path>
              </a:pathLst>
            </a:custGeom>
            <a:solidFill>
              <a:srgbClr val="D9A6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2" name="Rectangle 102">
              <a:extLst>
                <a:ext uri="{FF2B5EF4-FFF2-40B4-BE49-F238E27FC236}">
                  <a16:creationId xmlns:a16="http://schemas.microsoft.com/office/drawing/2014/main" id="{A372C533-7BE2-47B2-A514-B883A81EF0B0}"/>
                </a:ext>
              </a:extLst>
            </p:cNvPr>
            <p:cNvSpPr/>
            <p:nvPr/>
          </p:nvSpPr>
          <p:spPr>
            <a:xfrm>
              <a:off x="4745325" y="5882899"/>
              <a:ext cx="958891" cy="978629"/>
            </a:xfrm>
            <a:prstGeom prst="rect">
              <a:avLst/>
            </a:prstGeom>
            <a:gradFill flip="none" rotWithShape="1">
              <a:gsLst>
                <a:gs pos="0">
                  <a:srgbClr val="D9A601"/>
                </a:gs>
                <a:gs pos="19000">
                  <a:srgbClr val="FEC107"/>
                </a:gs>
                <a:gs pos="83000">
                  <a:srgbClr val="FEC107"/>
                </a:gs>
                <a:gs pos="100000">
                  <a:srgbClr val="D9A60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3" name="مجموعة 112"/>
          <p:cNvGrpSpPr/>
          <p:nvPr/>
        </p:nvGrpSpPr>
        <p:grpSpPr>
          <a:xfrm rot="5400000">
            <a:off x="-1150" y="2857875"/>
            <a:ext cx="1810848" cy="2810538"/>
            <a:chOff x="6088775" y="4231761"/>
            <a:chExt cx="1810848" cy="2810538"/>
          </a:xfrm>
        </p:grpSpPr>
        <p:sp>
          <p:nvSpPr>
            <p:cNvPr id="114" name="Oval 121">
              <a:extLst>
                <a:ext uri="{FF2B5EF4-FFF2-40B4-BE49-F238E27FC236}">
                  <a16:creationId xmlns:a16="http://schemas.microsoft.com/office/drawing/2014/main" id="{D97E04F9-E955-451C-930A-641F33C6C21E}"/>
                </a:ext>
              </a:extLst>
            </p:cNvPr>
            <p:cNvSpPr/>
            <p:nvPr/>
          </p:nvSpPr>
          <p:spPr>
            <a:xfrm>
              <a:off x="6088775" y="4231761"/>
              <a:ext cx="1810848" cy="2810538"/>
            </a:xfrm>
            <a:prstGeom prst="ellipse">
              <a:avLst/>
            </a:prstGeom>
            <a:solidFill>
              <a:schemeClr val="tx1">
                <a:lumMod val="85000"/>
                <a:lumOff val="15000"/>
                <a:alpha val="54000"/>
              </a:schemeClr>
            </a:solidFill>
            <a:ln>
              <a:noFill/>
            </a:ln>
            <a:effectLst>
              <a:softEdge rad="584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Freeform: Shape 104">
              <a:extLst>
                <a:ext uri="{FF2B5EF4-FFF2-40B4-BE49-F238E27FC236}">
                  <a16:creationId xmlns:a16="http://schemas.microsoft.com/office/drawing/2014/main" id="{B0483ECD-CEDE-4F47-AB98-EAF01720BA9B}"/>
                </a:ext>
              </a:extLst>
            </p:cNvPr>
            <p:cNvSpPr/>
            <p:nvPr/>
          </p:nvSpPr>
          <p:spPr>
            <a:xfrm>
              <a:off x="6555886" y="5071877"/>
              <a:ext cx="958965" cy="565154"/>
            </a:xfrm>
            <a:custGeom>
              <a:avLst/>
              <a:gdLst>
                <a:gd name="connsiteX0" fmla="*/ 410168 w 1114511"/>
                <a:gd name="connsiteY0" fmla="*/ 0 h 656823"/>
                <a:gd name="connsiteX1" fmla="*/ 706577 w 1114511"/>
                <a:gd name="connsiteY1" fmla="*/ 0 h 656823"/>
                <a:gd name="connsiteX2" fmla="*/ 710924 w 1114511"/>
                <a:gd name="connsiteY2" fmla="*/ 43123 h 656823"/>
                <a:gd name="connsiteX3" fmla="*/ 983535 w 1114511"/>
                <a:gd name="connsiteY3" fmla="*/ 548758 h 656823"/>
                <a:gd name="connsiteX4" fmla="*/ 1114511 w 1114511"/>
                <a:gd name="connsiteY4" fmla="*/ 656823 h 656823"/>
                <a:gd name="connsiteX5" fmla="*/ 0 w 1114511"/>
                <a:gd name="connsiteY5" fmla="*/ 656823 h 656823"/>
                <a:gd name="connsiteX6" fmla="*/ 130976 w 1114511"/>
                <a:gd name="connsiteY6" fmla="*/ 548758 h 656823"/>
                <a:gd name="connsiteX7" fmla="*/ 403586 w 1114511"/>
                <a:gd name="connsiteY7" fmla="*/ 43123 h 65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4511" h="656823">
                  <a:moveTo>
                    <a:pt x="410168" y="0"/>
                  </a:moveTo>
                  <a:lnTo>
                    <a:pt x="706577" y="0"/>
                  </a:lnTo>
                  <a:lnTo>
                    <a:pt x="710924" y="43123"/>
                  </a:lnTo>
                  <a:cubicBezTo>
                    <a:pt x="750892" y="238441"/>
                    <a:pt x="847795" y="413018"/>
                    <a:pt x="983535" y="548758"/>
                  </a:cubicBezTo>
                  <a:lnTo>
                    <a:pt x="1114511" y="656823"/>
                  </a:lnTo>
                  <a:lnTo>
                    <a:pt x="0" y="656823"/>
                  </a:lnTo>
                  <a:lnTo>
                    <a:pt x="130976" y="548758"/>
                  </a:lnTo>
                  <a:cubicBezTo>
                    <a:pt x="266716" y="413018"/>
                    <a:pt x="363619" y="238441"/>
                    <a:pt x="403586" y="43123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6" name="Rectangle 105">
              <a:extLst>
                <a:ext uri="{FF2B5EF4-FFF2-40B4-BE49-F238E27FC236}">
                  <a16:creationId xmlns:a16="http://schemas.microsoft.com/office/drawing/2014/main" id="{312B3983-3BE8-4029-8BDB-163802090DEA}"/>
                </a:ext>
              </a:extLst>
            </p:cNvPr>
            <p:cNvSpPr/>
            <p:nvPr/>
          </p:nvSpPr>
          <p:spPr>
            <a:xfrm>
              <a:off x="6555886" y="5637031"/>
              <a:ext cx="958891" cy="245869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7" name="Rectangle 106">
              <a:extLst>
                <a:ext uri="{FF2B5EF4-FFF2-40B4-BE49-F238E27FC236}">
                  <a16:creationId xmlns:a16="http://schemas.microsoft.com/office/drawing/2014/main" id="{DD54657F-C562-4394-87D9-1930F6594241}"/>
                </a:ext>
              </a:extLst>
            </p:cNvPr>
            <p:cNvSpPr/>
            <p:nvPr/>
          </p:nvSpPr>
          <p:spPr>
            <a:xfrm>
              <a:off x="6908336" y="4933503"/>
              <a:ext cx="256114" cy="138374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Freeform: Shape 107">
              <a:extLst>
                <a:ext uri="{FF2B5EF4-FFF2-40B4-BE49-F238E27FC236}">
                  <a16:creationId xmlns:a16="http://schemas.microsoft.com/office/drawing/2014/main" id="{4BED3F98-8E78-487A-BFE8-644502062528}"/>
                </a:ext>
              </a:extLst>
            </p:cNvPr>
            <p:cNvSpPr/>
            <p:nvPr/>
          </p:nvSpPr>
          <p:spPr>
            <a:xfrm>
              <a:off x="6932922" y="4627308"/>
              <a:ext cx="204891" cy="306195"/>
            </a:xfrm>
            <a:custGeom>
              <a:avLst/>
              <a:gdLst>
                <a:gd name="connsiteX0" fmla="*/ 238125 w 238125"/>
                <a:gd name="connsiteY0" fmla="*/ 0 h 355861"/>
                <a:gd name="connsiteX1" fmla="*/ 238125 w 238125"/>
                <a:gd name="connsiteY1" fmla="*/ 355861 h 355861"/>
                <a:gd name="connsiteX2" fmla="*/ 0 w 238125"/>
                <a:gd name="connsiteY2" fmla="*/ 355861 h 355861"/>
                <a:gd name="connsiteX3" fmla="*/ 0 w 238125"/>
                <a:gd name="connsiteY3" fmla="*/ 98707 h 35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355861">
                  <a:moveTo>
                    <a:pt x="238125" y="0"/>
                  </a:moveTo>
                  <a:lnTo>
                    <a:pt x="238125" y="355861"/>
                  </a:lnTo>
                  <a:lnTo>
                    <a:pt x="0" y="355861"/>
                  </a:lnTo>
                  <a:lnTo>
                    <a:pt x="0" y="98707"/>
                  </a:lnTo>
                  <a:close/>
                </a:path>
              </a:pathLst>
            </a:custGeom>
            <a:solidFill>
              <a:srgbClr val="76A9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9" name="Rectangle 108">
              <a:extLst>
                <a:ext uri="{FF2B5EF4-FFF2-40B4-BE49-F238E27FC236}">
                  <a16:creationId xmlns:a16="http://schemas.microsoft.com/office/drawing/2014/main" id="{2CC77DBC-9132-4E1D-92FE-C360AA61D88E}"/>
                </a:ext>
              </a:extLst>
            </p:cNvPr>
            <p:cNvSpPr/>
            <p:nvPr/>
          </p:nvSpPr>
          <p:spPr>
            <a:xfrm>
              <a:off x="6555813" y="5882899"/>
              <a:ext cx="958891" cy="978629"/>
            </a:xfrm>
            <a:prstGeom prst="rect">
              <a:avLst/>
            </a:prstGeom>
            <a:gradFill flip="none" rotWithShape="1">
              <a:gsLst>
                <a:gs pos="0">
                  <a:srgbClr val="76A939"/>
                </a:gs>
                <a:gs pos="19000">
                  <a:srgbClr val="8BC24B"/>
                </a:gs>
                <a:gs pos="83000">
                  <a:srgbClr val="8BC24B"/>
                </a:gs>
                <a:gs pos="100000">
                  <a:srgbClr val="76A939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0" name="مجموعة 119"/>
          <p:cNvGrpSpPr/>
          <p:nvPr/>
        </p:nvGrpSpPr>
        <p:grpSpPr>
          <a:xfrm rot="5400000">
            <a:off x="141053" y="-553675"/>
            <a:ext cx="1810848" cy="2810538"/>
            <a:chOff x="7911928" y="4108828"/>
            <a:chExt cx="1810848" cy="2810538"/>
          </a:xfrm>
        </p:grpSpPr>
        <p:sp>
          <p:nvSpPr>
            <p:cNvPr id="121" name="Oval 122">
              <a:extLst>
                <a:ext uri="{FF2B5EF4-FFF2-40B4-BE49-F238E27FC236}">
                  <a16:creationId xmlns:a16="http://schemas.microsoft.com/office/drawing/2014/main" id="{8C8F9E2C-CEDB-4E13-8883-B6D5A986CF28}"/>
                </a:ext>
              </a:extLst>
            </p:cNvPr>
            <p:cNvSpPr/>
            <p:nvPr/>
          </p:nvSpPr>
          <p:spPr>
            <a:xfrm>
              <a:off x="7911928" y="4108828"/>
              <a:ext cx="1810848" cy="2810538"/>
            </a:xfrm>
            <a:prstGeom prst="ellipse">
              <a:avLst/>
            </a:prstGeom>
            <a:solidFill>
              <a:schemeClr val="tx1">
                <a:lumMod val="85000"/>
                <a:lumOff val="15000"/>
                <a:alpha val="54000"/>
              </a:schemeClr>
            </a:solidFill>
            <a:ln>
              <a:noFill/>
            </a:ln>
            <a:effectLst>
              <a:softEdge rad="584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Freeform: Shape 110">
              <a:extLst>
                <a:ext uri="{FF2B5EF4-FFF2-40B4-BE49-F238E27FC236}">
                  <a16:creationId xmlns:a16="http://schemas.microsoft.com/office/drawing/2014/main" id="{3579DB3D-8265-4806-8B0F-6D64218EBCEC}"/>
                </a:ext>
              </a:extLst>
            </p:cNvPr>
            <p:cNvSpPr/>
            <p:nvPr/>
          </p:nvSpPr>
          <p:spPr>
            <a:xfrm>
              <a:off x="8366374" y="5071877"/>
              <a:ext cx="958965" cy="565154"/>
            </a:xfrm>
            <a:custGeom>
              <a:avLst/>
              <a:gdLst>
                <a:gd name="connsiteX0" fmla="*/ 410168 w 1114511"/>
                <a:gd name="connsiteY0" fmla="*/ 0 h 656823"/>
                <a:gd name="connsiteX1" fmla="*/ 706577 w 1114511"/>
                <a:gd name="connsiteY1" fmla="*/ 0 h 656823"/>
                <a:gd name="connsiteX2" fmla="*/ 710924 w 1114511"/>
                <a:gd name="connsiteY2" fmla="*/ 43123 h 656823"/>
                <a:gd name="connsiteX3" fmla="*/ 983535 w 1114511"/>
                <a:gd name="connsiteY3" fmla="*/ 548758 h 656823"/>
                <a:gd name="connsiteX4" fmla="*/ 1114511 w 1114511"/>
                <a:gd name="connsiteY4" fmla="*/ 656823 h 656823"/>
                <a:gd name="connsiteX5" fmla="*/ 0 w 1114511"/>
                <a:gd name="connsiteY5" fmla="*/ 656823 h 656823"/>
                <a:gd name="connsiteX6" fmla="*/ 130976 w 1114511"/>
                <a:gd name="connsiteY6" fmla="*/ 548758 h 656823"/>
                <a:gd name="connsiteX7" fmla="*/ 403586 w 1114511"/>
                <a:gd name="connsiteY7" fmla="*/ 43123 h 65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4511" h="656823">
                  <a:moveTo>
                    <a:pt x="410168" y="0"/>
                  </a:moveTo>
                  <a:lnTo>
                    <a:pt x="706577" y="0"/>
                  </a:lnTo>
                  <a:lnTo>
                    <a:pt x="710924" y="43123"/>
                  </a:lnTo>
                  <a:cubicBezTo>
                    <a:pt x="750892" y="238441"/>
                    <a:pt x="847795" y="413018"/>
                    <a:pt x="983535" y="548758"/>
                  </a:cubicBezTo>
                  <a:lnTo>
                    <a:pt x="1114511" y="656823"/>
                  </a:lnTo>
                  <a:lnTo>
                    <a:pt x="0" y="656823"/>
                  </a:lnTo>
                  <a:lnTo>
                    <a:pt x="130976" y="548758"/>
                  </a:lnTo>
                  <a:cubicBezTo>
                    <a:pt x="266716" y="413018"/>
                    <a:pt x="363619" y="238441"/>
                    <a:pt x="403586" y="43123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3" name="Rectangle 111">
              <a:extLst>
                <a:ext uri="{FF2B5EF4-FFF2-40B4-BE49-F238E27FC236}">
                  <a16:creationId xmlns:a16="http://schemas.microsoft.com/office/drawing/2014/main" id="{143465A6-1ACB-4CC6-9595-C36CA657744A}"/>
                </a:ext>
              </a:extLst>
            </p:cNvPr>
            <p:cNvSpPr/>
            <p:nvPr/>
          </p:nvSpPr>
          <p:spPr>
            <a:xfrm>
              <a:off x="8366374" y="5637031"/>
              <a:ext cx="958891" cy="245869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ectangle 112">
              <a:extLst>
                <a:ext uri="{FF2B5EF4-FFF2-40B4-BE49-F238E27FC236}">
                  <a16:creationId xmlns:a16="http://schemas.microsoft.com/office/drawing/2014/main" id="{CF40DF49-1F58-4541-9FF6-91BCDBF54570}"/>
                </a:ext>
              </a:extLst>
            </p:cNvPr>
            <p:cNvSpPr/>
            <p:nvPr/>
          </p:nvSpPr>
          <p:spPr>
            <a:xfrm>
              <a:off x="8718823" y="4933503"/>
              <a:ext cx="256114" cy="138374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31864">
                  <a:schemeClr val="tx1">
                    <a:lumMod val="85000"/>
                    <a:lumOff val="15000"/>
                  </a:schemeClr>
                </a:gs>
                <a:gs pos="19000">
                  <a:schemeClr val="tx1">
                    <a:lumMod val="65000"/>
                    <a:lumOff val="35000"/>
                  </a:schemeClr>
                </a:gs>
                <a:gs pos="69909">
                  <a:schemeClr val="tx1">
                    <a:lumMod val="85000"/>
                    <a:lumOff val="15000"/>
                  </a:schemeClr>
                </a:gs>
                <a:gs pos="83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5" name="Freeform: Shape 113">
              <a:extLst>
                <a:ext uri="{FF2B5EF4-FFF2-40B4-BE49-F238E27FC236}">
                  <a16:creationId xmlns:a16="http://schemas.microsoft.com/office/drawing/2014/main" id="{90BF7ED5-5379-4AE2-ACF1-84A557328275}"/>
                </a:ext>
              </a:extLst>
            </p:cNvPr>
            <p:cNvSpPr/>
            <p:nvPr/>
          </p:nvSpPr>
          <p:spPr>
            <a:xfrm>
              <a:off x="8743409" y="4627308"/>
              <a:ext cx="204891" cy="306195"/>
            </a:xfrm>
            <a:custGeom>
              <a:avLst/>
              <a:gdLst>
                <a:gd name="connsiteX0" fmla="*/ 238125 w 238125"/>
                <a:gd name="connsiteY0" fmla="*/ 0 h 355861"/>
                <a:gd name="connsiteX1" fmla="*/ 238125 w 238125"/>
                <a:gd name="connsiteY1" fmla="*/ 355861 h 355861"/>
                <a:gd name="connsiteX2" fmla="*/ 0 w 238125"/>
                <a:gd name="connsiteY2" fmla="*/ 355861 h 355861"/>
                <a:gd name="connsiteX3" fmla="*/ 0 w 238125"/>
                <a:gd name="connsiteY3" fmla="*/ 98707 h 35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355861">
                  <a:moveTo>
                    <a:pt x="238125" y="0"/>
                  </a:moveTo>
                  <a:lnTo>
                    <a:pt x="238125" y="355861"/>
                  </a:lnTo>
                  <a:lnTo>
                    <a:pt x="0" y="355861"/>
                  </a:lnTo>
                  <a:lnTo>
                    <a:pt x="0" y="98707"/>
                  </a:lnTo>
                  <a:close/>
                </a:path>
              </a:pathLst>
            </a:custGeom>
            <a:solidFill>
              <a:srgbClr val="35A2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6" name="Rectangle 114">
              <a:extLst>
                <a:ext uri="{FF2B5EF4-FFF2-40B4-BE49-F238E27FC236}">
                  <a16:creationId xmlns:a16="http://schemas.microsoft.com/office/drawing/2014/main" id="{D5EED04B-B57A-4A2D-990F-82C7DDEF76B2}"/>
                </a:ext>
              </a:extLst>
            </p:cNvPr>
            <p:cNvSpPr/>
            <p:nvPr/>
          </p:nvSpPr>
          <p:spPr>
            <a:xfrm>
              <a:off x="8366300" y="5882899"/>
              <a:ext cx="958891" cy="978629"/>
            </a:xfrm>
            <a:prstGeom prst="rect">
              <a:avLst/>
            </a:prstGeom>
            <a:gradFill flip="none" rotWithShape="1">
              <a:gsLst>
                <a:gs pos="0">
                  <a:srgbClr val="35A2AD"/>
                </a:gs>
                <a:gs pos="19000">
                  <a:srgbClr val="65C7D0"/>
                </a:gs>
                <a:gs pos="83000">
                  <a:srgbClr val="65C7D0"/>
                </a:gs>
                <a:gs pos="100000">
                  <a:srgbClr val="35A2AD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8" name="Group 31">
            <a:extLst>
              <a:ext uri="{FF2B5EF4-FFF2-40B4-BE49-F238E27FC236}">
                <a16:creationId xmlns:a16="http://schemas.microsoft.com/office/drawing/2014/main" id="{45914EAD-6EAC-4F53-A853-AA3EEF3D6076}"/>
              </a:ext>
            </a:extLst>
          </p:cNvPr>
          <p:cNvGrpSpPr/>
          <p:nvPr/>
        </p:nvGrpSpPr>
        <p:grpSpPr>
          <a:xfrm flipH="1">
            <a:off x="5457666" y="36707"/>
            <a:ext cx="6305974" cy="1036307"/>
            <a:chOff x="320494" y="795384"/>
            <a:chExt cx="6305974" cy="1036307"/>
          </a:xfrm>
        </p:grpSpPr>
        <p:sp>
          <p:nvSpPr>
            <p:cNvPr id="129" name="Rectangle 32">
              <a:extLst>
                <a:ext uri="{FF2B5EF4-FFF2-40B4-BE49-F238E27FC236}">
                  <a16:creationId xmlns:a16="http://schemas.microsoft.com/office/drawing/2014/main" id="{6A081A37-5285-44D0-96F8-68FB61539A23}"/>
                </a:ext>
              </a:extLst>
            </p:cNvPr>
            <p:cNvSpPr/>
            <p:nvPr/>
          </p:nvSpPr>
          <p:spPr>
            <a:xfrm flipH="1">
              <a:off x="5779968" y="1044735"/>
              <a:ext cx="846500" cy="786956"/>
            </a:xfrm>
            <a:prstGeom prst="rect">
              <a:avLst/>
            </a:prstGeom>
            <a:gradFill>
              <a:gsLst>
                <a:gs pos="100000">
                  <a:schemeClr val="tx1"/>
                </a:gs>
                <a:gs pos="0">
                  <a:srgbClr val="E9EBEA">
                    <a:alpha val="0"/>
                  </a:srgbClr>
                </a:gs>
              </a:gsLst>
              <a:lin ang="0" scaled="1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Freeform: Shape 33">
              <a:extLst>
                <a:ext uri="{FF2B5EF4-FFF2-40B4-BE49-F238E27FC236}">
                  <a16:creationId xmlns:a16="http://schemas.microsoft.com/office/drawing/2014/main" id="{65B84834-3434-4D44-BE61-CDC62AF851DF}"/>
                </a:ext>
              </a:extLst>
            </p:cNvPr>
            <p:cNvSpPr/>
            <p:nvPr/>
          </p:nvSpPr>
          <p:spPr>
            <a:xfrm rot="5400000">
              <a:off x="5848454" y="1528250"/>
              <a:ext cx="283053" cy="212035"/>
            </a:xfrm>
            <a:custGeom>
              <a:avLst/>
              <a:gdLst>
                <a:gd name="connsiteX0" fmla="*/ 238370 w 476740"/>
                <a:gd name="connsiteY0" fmla="*/ 0 h 238369"/>
                <a:gd name="connsiteX1" fmla="*/ 458008 w 476740"/>
                <a:gd name="connsiteY1" fmla="*/ 145586 h 238369"/>
                <a:gd name="connsiteX2" fmla="*/ 476740 w 476740"/>
                <a:gd name="connsiteY2" fmla="*/ 238369 h 238369"/>
                <a:gd name="connsiteX3" fmla="*/ 0 w 476740"/>
                <a:gd name="connsiteY3" fmla="*/ 238369 h 238369"/>
                <a:gd name="connsiteX4" fmla="*/ 18733 w 476740"/>
                <a:gd name="connsiteY4" fmla="*/ 145586 h 238369"/>
                <a:gd name="connsiteX5" fmla="*/ 238370 w 476740"/>
                <a:gd name="connsiteY5" fmla="*/ 0 h 23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740" h="238369">
                  <a:moveTo>
                    <a:pt x="238370" y="0"/>
                  </a:moveTo>
                  <a:cubicBezTo>
                    <a:pt x="337106" y="0"/>
                    <a:pt x="421821" y="60031"/>
                    <a:pt x="458008" y="145586"/>
                  </a:cubicBezTo>
                  <a:lnTo>
                    <a:pt x="476740" y="238369"/>
                  </a:lnTo>
                  <a:lnTo>
                    <a:pt x="0" y="238369"/>
                  </a:lnTo>
                  <a:lnTo>
                    <a:pt x="18733" y="145586"/>
                  </a:lnTo>
                  <a:cubicBezTo>
                    <a:pt x="54919" y="60031"/>
                    <a:pt x="139634" y="0"/>
                    <a:pt x="238370" y="0"/>
                  </a:cubicBezTo>
                  <a:close/>
                </a:path>
              </a:pathLst>
            </a:custGeom>
            <a:solidFill>
              <a:srgbClr val="0045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34">
              <a:extLst>
                <a:ext uri="{FF2B5EF4-FFF2-40B4-BE49-F238E27FC236}">
                  <a16:creationId xmlns:a16="http://schemas.microsoft.com/office/drawing/2014/main" id="{72E8ED73-C9C4-40EC-8918-DC2ABB0A53CA}"/>
                </a:ext>
              </a:extLst>
            </p:cNvPr>
            <p:cNvSpPr/>
            <p:nvPr/>
          </p:nvSpPr>
          <p:spPr>
            <a:xfrm>
              <a:off x="320494" y="1113182"/>
              <a:ext cx="5563472" cy="662609"/>
            </a:xfrm>
            <a:prstGeom prst="rect">
              <a:avLst/>
            </a:prstGeom>
            <a:gradFill flip="none" rotWithShape="1">
              <a:gsLst>
                <a:gs pos="100000">
                  <a:srgbClr val="0066CC"/>
                </a:gs>
                <a:gs pos="0">
                  <a:srgbClr val="0099FF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ar-SY" sz="3200" b="1" dirty="0">
                  <a:latin typeface="Alnaseeb" panose="00000500000000000000" pitchFamily="50" charset="-78"/>
                  <a:cs typeface="Alnaseeb" panose="00000500000000000000" pitchFamily="50" charset="-78"/>
                </a:rPr>
                <a:t>أحّلِّل الكلمَة :</a:t>
              </a:r>
              <a:endParaRPr lang="en-US" sz="3200" b="1" dirty="0">
                <a:latin typeface="Alnaseeb" panose="00000500000000000000" pitchFamily="50" charset="-78"/>
                <a:cs typeface="Alnaseeb" panose="00000500000000000000" pitchFamily="50" charset="-78"/>
              </a:endParaRPr>
            </a:p>
          </p:txBody>
        </p:sp>
        <p:grpSp>
          <p:nvGrpSpPr>
            <p:cNvPr id="132" name="Group 35">
              <a:extLst>
                <a:ext uri="{FF2B5EF4-FFF2-40B4-BE49-F238E27FC236}">
                  <a16:creationId xmlns:a16="http://schemas.microsoft.com/office/drawing/2014/main" id="{156CB2B5-F319-466A-B9FF-5234D3E91F89}"/>
                </a:ext>
              </a:extLst>
            </p:cNvPr>
            <p:cNvGrpSpPr/>
            <p:nvPr/>
          </p:nvGrpSpPr>
          <p:grpSpPr>
            <a:xfrm>
              <a:off x="5588896" y="1531471"/>
              <a:ext cx="390125" cy="205592"/>
              <a:chOff x="5588896" y="1531471"/>
              <a:chExt cx="390125" cy="205592"/>
            </a:xfrm>
          </p:grpSpPr>
          <p:sp>
            <p:nvSpPr>
              <p:cNvPr id="135" name="Oval 38">
                <a:extLst>
                  <a:ext uri="{FF2B5EF4-FFF2-40B4-BE49-F238E27FC236}">
                    <a16:creationId xmlns:a16="http://schemas.microsoft.com/office/drawing/2014/main" id="{32CCEE8C-74DA-4680-AE50-73B85F5626C7}"/>
                  </a:ext>
                </a:extLst>
              </p:cNvPr>
              <p:cNvSpPr/>
              <p:nvPr/>
            </p:nvSpPr>
            <p:spPr>
              <a:xfrm>
                <a:off x="5588896" y="1531471"/>
                <a:ext cx="390125" cy="205592"/>
              </a:xfrm>
              <a:prstGeom prst="ellipse">
                <a:avLst/>
              </a:prstGeom>
              <a:gradFill flip="none" rotWithShape="1">
                <a:gsLst>
                  <a:gs pos="52000">
                    <a:srgbClr val="3BB0FF"/>
                  </a:gs>
                  <a:gs pos="14000">
                    <a:srgbClr val="00458A"/>
                  </a:gs>
                  <a:gs pos="100000">
                    <a:srgbClr val="00458A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6" name="Freeform: Shape 39">
                <a:extLst>
                  <a:ext uri="{FF2B5EF4-FFF2-40B4-BE49-F238E27FC236}">
                    <a16:creationId xmlns:a16="http://schemas.microsoft.com/office/drawing/2014/main" id="{DB19B30A-2223-4381-A3B0-4A0F5857704B}"/>
                  </a:ext>
                </a:extLst>
              </p:cNvPr>
              <p:cNvSpPr/>
              <p:nvPr/>
            </p:nvSpPr>
            <p:spPr>
              <a:xfrm rot="16200000" flipH="1">
                <a:off x="5741094" y="1594727"/>
                <a:ext cx="120627" cy="103349"/>
              </a:xfrm>
              <a:custGeom>
                <a:avLst/>
                <a:gdLst>
                  <a:gd name="connsiteX0" fmla="*/ 238370 w 476740"/>
                  <a:gd name="connsiteY0" fmla="*/ 0 h 238369"/>
                  <a:gd name="connsiteX1" fmla="*/ 458008 w 476740"/>
                  <a:gd name="connsiteY1" fmla="*/ 145586 h 238369"/>
                  <a:gd name="connsiteX2" fmla="*/ 476740 w 476740"/>
                  <a:gd name="connsiteY2" fmla="*/ 238369 h 238369"/>
                  <a:gd name="connsiteX3" fmla="*/ 0 w 476740"/>
                  <a:gd name="connsiteY3" fmla="*/ 238369 h 238369"/>
                  <a:gd name="connsiteX4" fmla="*/ 18733 w 476740"/>
                  <a:gd name="connsiteY4" fmla="*/ 145586 h 238369"/>
                  <a:gd name="connsiteX5" fmla="*/ 238370 w 476740"/>
                  <a:gd name="connsiteY5" fmla="*/ 0 h 238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76740" h="238369">
                    <a:moveTo>
                      <a:pt x="238370" y="0"/>
                    </a:moveTo>
                    <a:cubicBezTo>
                      <a:pt x="337106" y="0"/>
                      <a:pt x="421821" y="60031"/>
                      <a:pt x="458008" y="145586"/>
                    </a:cubicBezTo>
                    <a:lnTo>
                      <a:pt x="476740" y="238369"/>
                    </a:lnTo>
                    <a:lnTo>
                      <a:pt x="0" y="238369"/>
                    </a:lnTo>
                    <a:lnTo>
                      <a:pt x="18733" y="145586"/>
                    </a:lnTo>
                    <a:cubicBezTo>
                      <a:pt x="54919" y="60031"/>
                      <a:pt x="139634" y="0"/>
                      <a:pt x="238370" y="0"/>
                    </a:cubicBezTo>
                    <a:close/>
                  </a:path>
                </a:pathLst>
              </a:custGeom>
              <a:solidFill>
                <a:srgbClr val="2858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3" name="Freeform: Shape 36">
              <a:extLst>
                <a:ext uri="{FF2B5EF4-FFF2-40B4-BE49-F238E27FC236}">
                  <a16:creationId xmlns:a16="http://schemas.microsoft.com/office/drawing/2014/main" id="{A5E34DDC-FE97-47E2-A577-FED29DF14CC5}"/>
                </a:ext>
              </a:extLst>
            </p:cNvPr>
            <p:cNvSpPr/>
            <p:nvPr/>
          </p:nvSpPr>
          <p:spPr>
            <a:xfrm>
              <a:off x="5751482" y="1221349"/>
              <a:ext cx="225789" cy="441729"/>
            </a:xfrm>
            <a:custGeom>
              <a:avLst/>
              <a:gdLst>
                <a:gd name="connsiteX0" fmla="*/ 264315 w 507102"/>
                <a:gd name="connsiteY0" fmla="*/ 61 h 819465"/>
                <a:gd name="connsiteX1" fmla="*/ 507102 w 507102"/>
                <a:gd name="connsiteY1" fmla="*/ 69499 h 819465"/>
                <a:gd name="connsiteX2" fmla="*/ 507102 w 507102"/>
                <a:gd name="connsiteY2" fmla="*/ 809074 h 819465"/>
                <a:gd name="connsiteX3" fmla="*/ 506404 w 507102"/>
                <a:gd name="connsiteY3" fmla="*/ 808339 h 819465"/>
                <a:gd name="connsiteX4" fmla="*/ 258479 w 507102"/>
                <a:gd name="connsiteY4" fmla="*/ 719015 h 819465"/>
                <a:gd name="connsiteX5" fmla="*/ 10554 w 507102"/>
                <a:gd name="connsiteY5" fmla="*/ 808339 h 819465"/>
                <a:gd name="connsiteX6" fmla="*/ 0 w 507102"/>
                <a:gd name="connsiteY6" fmla="*/ 819465 h 819465"/>
                <a:gd name="connsiteX7" fmla="*/ 0 w 507102"/>
                <a:gd name="connsiteY7" fmla="*/ 69499 h 819465"/>
                <a:gd name="connsiteX8" fmla="*/ 264315 w 507102"/>
                <a:gd name="connsiteY8" fmla="*/ 61 h 819465"/>
                <a:gd name="connsiteX0" fmla="*/ 260838 w 507102"/>
                <a:gd name="connsiteY0" fmla="*/ 15 h 888955"/>
                <a:gd name="connsiteX1" fmla="*/ 507102 w 507102"/>
                <a:gd name="connsiteY1" fmla="*/ 138989 h 888955"/>
                <a:gd name="connsiteX2" fmla="*/ 507102 w 507102"/>
                <a:gd name="connsiteY2" fmla="*/ 878564 h 888955"/>
                <a:gd name="connsiteX3" fmla="*/ 506404 w 507102"/>
                <a:gd name="connsiteY3" fmla="*/ 877829 h 888955"/>
                <a:gd name="connsiteX4" fmla="*/ 258479 w 507102"/>
                <a:gd name="connsiteY4" fmla="*/ 788505 h 888955"/>
                <a:gd name="connsiteX5" fmla="*/ 10554 w 507102"/>
                <a:gd name="connsiteY5" fmla="*/ 877829 h 888955"/>
                <a:gd name="connsiteX6" fmla="*/ 0 w 507102"/>
                <a:gd name="connsiteY6" fmla="*/ 888955 h 888955"/>
                <a:gd name="connsiteX7" fmla="*/ 0 w 507102"/>
                <a:gd name="connsiteY7" fmla="*/ 138989 h 888955"/>
                <a:gd name="connsiteX8" fmla="*/ 260838 w 507102"/>
                <a:gd name="connsiteY8" fmla="*/ 15 h 888955"/>
                <a:gd name="connsiteX0" fmla="*/ 0 w 507102"/>
                <a:gd name="connsiteY0" fmla="*/ 93098 h 843064"/>
                <a:gd name="connsiteX1" fmla="*/ 507102 w 507102"/>
                <a:gd name="connsiteY1" fmla="*/ 93098 h 843064"/>
                <a:gd name="connsiteX2" fmla="*/ 507102 w 507102"/>
                <a:gd name="connsiteY2" fmla="*/ 832673 h 843064"/>
                <a:gd name="connsiteX3" fmla="*/ 506404 w 507102"/>
                <a:gd name="connsiteY3" fmla="*/ 831938 h 843064"/>
                <a:gd name="connsiteX4" fmla="*/ 258479 w 507102"/>
                <a:gd name="connsiteY4" fmla="*/ 742614 h 843064"/>
                <a:gd name="connsiteX5" fmla="*/ 10554 w 507102"/>
                <a:gd name="connsiteY5" fmla="*/ 831938 h 843064"/>
                <a:gd name="connsiteX6" fmla="*/ 0 w 507102"/>
                <a:gd name="connsiteY6" fmla="*/ 843064 h 843064"/>
                <a:gd name="connsiteX7" fmla="*/ 0 w 507102"/>
                <a:gd name="connsiteY7" fmla="*/ 93098 h 84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7102" h="843064">
                  <a:moveTo>
                    <a:pt x="0" y="93098"/>
                  </a:moveTo>
                  <a:cubicBezTo>
                    <a:pt x="84517" y="-31896"/>
                    <a:pt x="422585" y="-30164"/>
                    <a:pt x="507102" y="93098"/>
                  </a:cubicBezTo>
                  <a:lnTo>
                    <a:pt x="507102" y="832673"/>
                  </a:lnTo>
                  <a:lnTo>
                    <a:pt x="506404" y="831938"/>
                  </a:lnTo>
                  <a:cubicBezTo>
                    <a:pt x="442955" y="776749"/>
                    <a:pt x="355300" y="742614"/>
                    <a:pt x="258479" y="742614"/>
                  </a:cubicBezTo>
                  <a:cubicBezTo>
                    <a:pt x="161658" y="742614"/>
                    <a:pt x="74004" y="776749"/>
                    <a:pt x="10554" y="831938"/>
                  </a:cubicBezTo>
                  <a:lnTo>
                    <a:pt x="0" y="843064"/>
                  </a:lnTo>
                  <a:lnTo>
                    <a:pt x="0" y="93098"/>
                  </a:lnTo>
                  <a:close/>
                </a:path>
              </a:pathLst>
            </a:custGeom>
            <a:solidFill>
              <a:srgbClr val="81C6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Freeform: Shape 37">
              <a:extLst>
                <a:ext uri="{FF2B5EF4-FFF2-40B4-BE49-F238E27FC236}">
                  <a16:creationId xmlns:a16="http://schemas.microsoft.com/office/drawing/2014/main" id="{D50AD891-D6B0-4E95-BB12-2366DBD604A1}"/>
                </a:ext>
              </a:extLst>
            </p:cNvPr>
            <p:cNvSpPr/>
            <p:nvPr/>
          </p:nvSpPr>
          <p:spPr>
            <a:xfrm>
              <a:off x="5588897" y="795384"/>
              <a:ext cx="507102" cy="843064"/>
            </a:xfrm>
            <a:custGeom>
              <a:avLst/>
              <a:gdLst>
                <a:gd name="connsiteX0" fmla="*/ 0 w 507102"/>
                <a:gd name="connsiteY0" fmla="*/ 838892 h 843064"/>
                <a:gd name="connsiteX1" fmla="*/ 734 w 507102"/>
                <a:gd name="connsiteY1" fmla="*/ 842290 h 843064"/>
                <a:gd name="connsiteX2" fmla="*/ 0 w 507102"/>
                <a:gd name="connsiteY2" fmla="*/ 843064 h 843064"/>
                <a:gd name="connsiteX3" fmla="*/ 253551 w 507102"/>
                <a:gd name="connsiteY3" fmla="*/ 2 h 843064"/>
                <a:gd name="connsiteX4" fmla="*/ 507102 w 507102"/>
                <a:gd name="connsiteY4" fmla="*/ 93098 h 843064"/>
                <a:gd name="connsiteX5" fmla="*/ 507102 w 507102"/>
                <a:gd name="connsiteY5" fmla="*/ 832673 h 843064"/>
                <a:gd name="connsiteX6" fmla="*/ 506404 w 507102"/>
                <a:gd name="connsiteY6" fmla="*/ 831938 h 843064"/>
                <a:gd name="connsiteX7" fmla="*/ 394956 w 507102"/>
                <a:gd name="connsiteY7" fmla="*/ 766580 h 843064"/>
                <a:gd name="connsiteX8" fmla="*/ 354875 w 507102"/>
                <a:gd name="connsiteY8" fmla="*/ 759542 h 843064"/>
                <a:gd name="connsiteX9" fmla="*/ 306006 w 507102"/>
                <a:gd name="connsiteY9" fmla="*/ 744165 h 843064"/>
                <a:gd name="connsiteX10" fmla="*/ 220267 w 507102"/>
                <a:gd name="connsiteY10" fmla="*/ 736087 h 843064"/>
                <a:gd name="connsiteX11" fmla="*/ 4473 w 507102"/>
                <a:gd name="connsiteY11" fmla="*/ 818166 h 843064"/>
                <a:gd name="connsiteX12" fmla="*/ 0 w 507102"/>
                <a:gd name="connsiteY12" fmla="*/ 838874 h 843064"/>
                <a:gd name="connsiteX13" fmla="*/ 0 w 507102"/>
                <a:gd name="connsiteY13" fmla="*/ 93098 h 843064"/>
                <a:gd name="connsiteX14" fmla="*/ 253551 w 507102"/>
                <a:gd name="connsiteY14" fmla="*/ 2 h 84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7102" h="843064">
                  <a:moveTo>
                    <a:pt x="0" y="838892"/>
                  </a:moveTo>
                  <a:lnTo>
                    <a:pt x="734" y="842290"/>
                  </a:lnTo>
                  <a:lnTo>
                    <a:pt x="0" y="843064"/>
                  </a:lnTo>
                  <a:close/>
                  <a:moveTo>
                    <a:pt x="253551" y="2"/>
                  </a:moveTo>
                  <a:cubicBezTo>
                    <a:pt x="359198" y="219"/>
                    <a:pt x="464844" y="31467"/>
                    <a:pt x="507102" y="93098"/>
                  </a:cubicBezTo>
                  <a:lnTo>
                    <a:pt x="507102" y="832673"/>
                  </a:lnTo>
                  <a:lnTo>
                    <a:pt x="506404" y="831938"/>
                  </a:lnTo>
                  <a:cubicBezTo>
                    <a:pt x="474680" y="804344"/>
                    <a:pt x="436904" y="782013"/>
                    <a:pt x="394956" y="766580"/>
                  </a:cubicBezTo>
                  <a:lnTo>
                    <a:pt x="354875" y="759542"/>
                  </a:lnTo>
                  <a:lnTo>
                    <a:pt x="306006" y="744165"/>
                  </a:lnTo>
                  <a:cubicBezTo>
                    <a:pt x="279653" y="738963"/>
                    <a:pt x="250680" y="736087"/>
                    <a:pt x="220267" y="736087"/>
                  </a:cubicBezTo>
                  <a:cubicBezTo>
                    <a:pt x="113823" y="736087"/>
                    <a:pt x="25013" y="771323"/>
                    <a:pt x="4473" y="818166"/>
                  </a:cubicBezTo>
                  <a:lnTo>
                    <a:pt x="0" y="838874"/>
                  </a:lnTo>
                  <a:lnTo>
                    <a:pt x="0" y="93098"/>
                  </a:lnTo>
                  <a:cubicBezTo>
                    <a:pt x="42259" y="30601"/>
                    <a:pt x="147905" y="-215"/>
                    <a:pt x="253551" y="2"/>
                  </a:cubicBezTo>
                  <a:close/>
                </a:path>
              </a:pathLst>
            </a:custGeom>
            <a:gradFill>
              <a:gsLst>
                <a:gs pos="30000">
                  <a:srgbClr val="3BB0FF"/>
                </a:gs>
                <a:gs pos="100000">
                  <a:srgbClr val="0066CC"/>
                </a:gs>
                <a:gs pos="0">
                  <a:srgbClr val="0099FF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7" name="Rectangle 3">
            <a:extLst>
              <a:ext uri="{FF2B5EF4-FFF2-40B4-BE49-F238E27FC236}">
                <a16:creationId xmlns:a16="http://schemas.microsoft.com/office/drawing/2014/main" id="{6537511E-F2AE-4EE5-9425-535212129428}"/>
              </a:ext>
            </a:extLst>
          </p:cNvPr>
          <p:cNvSpPr/>
          <p:nvPr/>
        </p:nvSpPr>
        <p:spPr>
          <a:xfrm>
            <a:off x="11269014" y="0"/>
            <a:ext cx="1062611" cy="6882964"/>
          </a:xfrm>
          <a:prstGeom prst="rect">
            <a:avLst/>
          </a:prstGeom>
          <a:solidFill>
            <a:srgbClr val="394551"/>
          </a:solidFill>
          <a:ln>
            <a:noFill/>
          </a:ln>
          <a:effectLst>
            <a:outerShdw blurRad="203200" dist="165100" dir="8100000" algn="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97"/>
          <a:stretch/>
        </p:blipFill>
        <p:spPr bwMode="auto">
          <a:xfrm>
            <a:off x="13221982" y="-2890639"/>
            <a:ext cx="6524625" cy="72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9" name="مربع نص 138"/>
          <p:cNvSpPr txBox="1"/>
          <p:nvPr/>
        </p:nvSpPr>
        <p:spPr>
          <a:xfrm>
            <a:off x="18800946" y="-2821463"/>
            <a:ext cx="859832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Y" sz="4000" dirty="0"/>
              <a:t>دُ</a:t>
            </a:r>
          </a:p>
        </p:txBody>
      </p:sp>
      <p:sp>
        <p:nvSpPr>
          <p:cNvPr id="150" name="مربع نص 149"/>
          <p:cNvSpPr txBox="1"/>
          <p:nvPr/>
        </p:nvSpPr>
        <p:spPr>
          <a:xfrm>
            <a:off x="17474324" y="-2822616"/>
            <a:ext cx="874636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Y" sz="4000" dirty="0"/>
              <a:t>ب</a:t>
            </a:r>
          </a:p>
        </p:txBody>
      </p:sp>
      <p:sp>
        <p:nvSpPr>
          <p:cNvPr id="152" name="مربع نص 151"/>
          <p:cNvSpPr txBox="1"/>
          <p:nvPr/>
        </p:nvSpPr>
        <p:spPr>
          <a:xfrm>
            <a:off x="16178924" y="-2822616"/>
            <a:ext cx="68688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Y" sz="4000" dirty="0"/>
              <a:t>ق</a:t>
            </a:r>
          </a:p>
        </p:txBody>
      </p:sp>
      <p:pic>
        <p:nvPicPr>
          <p:cNvPr id="15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97"/>
          <a:stretch/>
        </p:blipFill>
        <p:spPr bwMode="auto">
          <a:xfrm>
            <a:off x="13307811" y="-1480939"/>
            <a:ext cx="6524625" cy="72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6" name="مربع نص 155"/>
          <p:cNvSpPr txBox="1"/>
          <p:nvPr/>
        </p:nvSpPr>
        <p:spPr>
          <a:xfrm>
            <a:off x="18886775" y="-1411763"/>
            <a:ext cx="859832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ar-SY" sz="4000" dirty="0"/>
              <a:t>بَا</a:t>
            </a:r>
          </a:p>
        </p:txBody>
      </p:sp>
      <p:sp>
        <p:nvSpPr>
          <p:cNvPr id="157" name="مربع نص 156"/>
          <p:cNvSpPr txBox="1"/>
          <p:nvPr/>
        </p:nvSpPr>
        <p:spPr>
          <a:xfrm>
            <a:off x="17560153" y="-1412916"/>
            <a:ext cx="874636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Y" sz="4000" dirty="0"/>
              <a:t>ب</a:t>
            </a:r>
          </a:p>
        </p:txBody>
      </p:sp>
      <p:sp>
        <p:nvSpPr>
          <p:cNvPr id="159" name="مربع نص 158"/>
          <p:cNvSpPr txBox="1"/>
          <p:nvPr/>
        </p:nvSpPr>
        <p:spPr>
          <a:xfrm>
            <a:off x="16264753" y="-1412916"/>
            <a:ext cx="68688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Y" sz="4000" dirty="0"/>
              <a:t>ق</a:t>
            </a:r>
          </a:p>
        </p:txBody>
      </p:sp>
    </p:spTree>
    <p:extLst>
      <p:ext uri="{BB962C8B-B14F-4D97-AF65-F5344CB8AC3E}">
        <p14:creationId xmlns:p14="http://schemas.microsoft.com/office/powerpoint/2010/main" val="276012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path" presetSubtype="0" accel="50000" decel="5000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875E-6 -2.94798E-6 L -0.35625 -2.94798E-6 " pathEditMode="relative" rAng="0" ptsTypes="AA">
                                      <p:cBhvr>
                                        <p:cTn id="14" dur="1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1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5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8" dur="5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0" dur="5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2" dur="5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4" dur="5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1" presetClass="emph" presetSubtype="2" accel="3000" decel="26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3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1FD3B"/>
                                      </p:to>
                                    </p:animClr>
                                    <p:set>
                                      <p:cBhvr>
                                        <p:cTn id="27" dur="3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3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5"/>
                                            </p:cond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6.35838E-7 L -0.52201 0.00879 " pathEditMode="relative" rAng="0" ptsTypes="AA">
                                      <p:cBhvr>
                                        <p:cTn id="30" dur="10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59" y="4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  <p:bldP spid="96" grpId="0" animBg="1"/>
      <p:bldP spid="97" grpId="0" animBg="1"/>
      <p:bldP spid="98" grpId="0" animBg="1"/>
      <p:bldP spid="10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CF34079-EEF9-4657-8F5A-13DEFFCB1F59}"/>
              </a:ext>
            </a:extLst>
          </p:cNvPr>
          <p:cNvSpPr/>
          <p:nvPr/>
        </p:nvSpPr>
        <p:spPr>
          <a:xfrm>
            <a:off x="-72682" y="4161692"/>
            <a:ext cx="12191999" cy="2848708"/>
          </a:xfrm>
          <a:custGeom>
            <a:avLst/>
            <a:gdLst>
              <a:gd name="connsiteX0" fmla="*/ 3183987 w 12191999"/>
              <a:gd name="connsiteY0" fmla="*/ 495881 h 2848708"/>
              <a:gd name="connsiteX1" fmla="*/ 2213316 w 12191999"/>
              <a:gd name="connsiteY1" fmla="*/ 1466552 h 2848708"/>
              <a:gd name="connsiteX2" fmla="*/ 2213316 w 12191999"/>
              <a:gd name="connsiteY2" fmla="*/ 2838152 h 2848708"/>
              <a:gd name="connsiteX3" fmla="*/ 4154658 w 12191999"/>
              <a:gd name="connsiteY3" fmla="*/ 2838152 h 2848708"/>
              <a:gd name="connsiteX4" fmla="*/ 4154658 w 12191999"/>
              <a:gd name="connsiteY4" fmla="*/ 1466552 h 2848708"/>
              <a:gd name="connsiteX5" fmla="*/ 3183987 w 12191999"/>
              <a:gd name="connsiteY5" fmla="*/ 495881 h 2848708"/>
              <a:gd name="connsiteX6" fmla="*/ 5790024 w 12191999"/>
              <a:gd name="connsiteY6" fmla="*/ 495880 h 2848708"/>
              <a:gd name="connsiteX7" fmla="*/ 4618889 w 12191999"/>
              <a:gd name="connsiteY7" fmla="*/ 1667016 h 2848708"/>
              <a:gd name="connsiteX8" fmla="*/ 4618889 w 12191999"/>
              <a:gd name="connsiteY8" fmla="*/ 2838151 h 2848708"/>
              <a:gd name="connsiteX9" fmla="*/ 7453527 w 12191999"/>
              <a:gd name="connsiteY9" fmla="*/ 2838151 h 2848708"/>
              <a:gd name="connsiteX10" fmla="*/ 7453528 w 12191999"/>
              <a:gd name="connsiteY10" fmla="*/ 1667016 h 2848708"/>
              <a:gd name="connsiteX11" fmla="*/ 6282392 w 12191999"/>
              <a:gd name="connsiteY11" fmla="*/ 495880 h 2848708"/>
              <a:gd name="connsiteX12" fmla="*/ 9008012 w 12191999"/>
              <a:gd name="connsiteY12" fmla="*/ 495879 h 2848708"/>
              <a:gd name="connsiteX13" fmla="*/ 8037341 w 12191999"/>
              <a:gd name="connsiteY13" fmla="*/ 1466550 h 2848708"/>
              <a:gd name="connsiteX14" fmla="*/ 8037341 w 12191999"/>
              <a:gd name="connsiteY14" fmla="*/ 2838150 h 2848708"/>
              <a:gd name="connsiteX15" fmla="*/ 9978683 w 12191999"/>
              <a:gd name="connsiteY15" fmla="*/ 2838150 h 2848708"/>
              <a:gd name="connsiteX16" fmla="*/ 9978683 w 12191999"/>
              <a:gd name="connsiteY16" fmla="*/ 1466550 h 2848708"/>
              <a:gd name="connsiteX17" fmla="*/ 9008012 w 12191999"/>
              <a:gd name="connsiteY17" fmla="*/ 495879 h 2848708"/>
              <a:gd name="connsiteX18" fmla="*/ 0 w 12191999"/>
              <a:gd name="connsiteY18" fmla="*/ 0 h 2848708"/>
              <a:gd name="connsiteX19" fmla="*/ 12191999 w 12191999"/>
              <a:gd name="connsiteY19" fmla="*/ 0 h 2848708"/>
              <a:gd name="connsiteX20" fmla="*/ 12191999 w 12191999"/>
              <a:gd name="connsiteY20" fmla="*/ 837741 h 2848708"/>
              <a:gd name="connsiteX21" fmla="*/ 12144508 w 12191999"/>
              <a:gd name="connsiteY21" fmla="*/ 780181 h 2848708"/>
              <a:gd name="connsiteX22" fmla="*/ 11458140 w 12191999"/>
              <a:gd name="connsiteY22" fmla="*/ 495878 h 2848708"/>
              <a:gd name="connsiteX23" fmla="*/ 10487469 w 12191999"/>
              <a:gd name="connsiteY23" fmla="*/ 1466549 h 2848708"/>
              <a:gd name="connsiteX24" fmla="*/ 10487469 w 12191999"/>
              <a:gd name="connsiteY24" fmla="*/ 2838149 h 2848708"/>
              <a:gd name="connsiteX25" fmla="*/ 12191999 w 12191999"/>
              <a:gd name="connsiteY25" fmla="*/ 2838149 h 2848708"/>
              <a:gd name="connsiteX26" fmla="*/ 12191999 w 12191999"/>
              <a:gd name="connsiteY26" fmla="*/ 2848708 h 2848708"/>
              <a:gd name="connsiteX27" fmla="*/ 1648266 w 12191999"/>
              <a:gd name="connsiteY27" fmla="*/ 2848708 h 2848708"/>
              <a:gd name="connsiteX28" fmla="*/ 1648266 w 12191999"/>
              <a:gd name="connsiteY28" fmla="*/ 1480625 h 2848708"/>
              <a:gd name="connsiteX29" fmla="*/ 677595 w 12191999"/>
              <a:gd name="connsiteY29" fmla="*/ 509954 h 2848708"/>
              <a:gd name="connsiteX30" fmla="*/ 134883 w 12191999"/>
              <a:gd name="connsiteY30" fmla="*/ 675730 h 2848708"/>
              <a:gd name="connsiteX31" fmla="*/ 0 w 12191999"/>
              <a:gd name="connsiteY31" fmla="*/ 787019 h 2848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91999" h="2848708">
                <a:moveTo>
                  <a:pt x="3183987" y="495881"/>
                </a:moveTo>
                <a:cubicBezTo>
                  <a:pt x="2647900" y="495881"/>
                  <a:pt x="2213316" y="930465"/>
                  <a:pt x="2213316" y="1466552"/>
                </a:cubicBezTo>
                <a:lnTo>
                  <a:pt x="2213316" y="2838152"/>
                </a:lnTo>
                <a:lnTo>
                  <a:pt x="4154658" y="2838152"/>
                </a:lnTo>
                <a:lnTo>
                  <a:pt x="4154658" y="1466552"/>
                </a:lnTo>
                <a:cubicBezTo>
                  <a:pt x="4154658" y="930465"/>
                  <a:pt x="3720074" y="495881"/>
                  <a:pt x="3183987" y="495881"/>
                </a:cubicBezTo>
                <a:close/>
                <a:moveTo>
                  <a:pt x="5790024" y="495880"/>
                </a:moveTo>
                <a:cubicBezTo>
                  <a:pt x="5143223" y="495880"/>
                  <a:pt x="4618889" y="1020215"/>
                  <a:pt x="4618889" y="1667016"/>
                </a:cubicBezTo>
                <a:lnTo>
                  <a:pt x="4618889" y="2838151"/>
                </a:lnTo>
                <a:lnTo>
                  <a:pt x="7453527" y="2838151"/>
                </a:lnTo>
                <a:cubicBezTo>
                  <a:pt x="7453527" y="2447773"/>
                  <a:pt x="7453528" y="2057394"/>
                  <a:pt x="7453528" y="1667016"/>
                </a:cubicBezTo>
                <a:cubicBezTo>
                  <a:pt x="7453528" y="1020215"/>
                  <a:pt x="6929193" y="495880"/>
                  <a:pt x="6282392" y="495880"/>
                </a:cubicBezTo>
                <a:close/>
                <a:moveTo>
                  <a:pt x="9008012" y="495879"/>
                </a:moveTo>
                <a:cubicBezTo>
                  <a:pt x="8471925" y="495879"/>
                  <a:pt x="8037341" y="930463"/>
                  <a:pt x="8037341" y="1466550"/>
                </a:cubicBezTo>
                <a:lnTo>
                  <a:pt x="8037341" y="2838150"/>
                </a:lnTo>
                <a:lnTo>
                  <a:pt x="9978683" y="2838150"/>
                </a:lnTo>
                <a:lnTo>
                  <a:pt x="9978683" y="1466550"/>
                </a:lnTo>
                <a:cubicBezTo>
                  <a:pt x="9978683" y="930463"/>
                  <a:pt x="9544099" y="495879"/>
                  <a:pt x="9008012" y="495879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837741"/>
                </a:lnTo>
                <a:lnTo>
                  <a:pt x="12144508" y="780181"/>
                </a:lnTo>
                <a:cubicBezTo>
                  <a:pt x="11968851" y="604524"/>
                  <a:pt x="11726183" y="495878"/>
                  <a:pt x="11458140" y="495878"/>
                </a:cubicBezTo>
                <a:cubicBezTo>
                  <a:pt x="10922053" y="495878"/>
                  <a:pt x="10487469" y="930462"/>
                  <a:pt x="10487469" y="1466549"/>
                </a:cubicBezTo>
                <a:lnTo>
                  <a:pt x="10487469" y="2838149"/>
                </a:lnTo>
                <a:lnTo>
                  <a:pt x="12191999" y="2838149"/>
                </a:lnTo>
                <a:lnTo>
                  <a:pt x="12191999" y="2848708"/>
                </a:lnTo>
                <a:lnTo>
                  <a:pt x="1648266" y="2848708"/>
                </a:lnTo>
                <a:lnTo>
                  <a:pt x="1648266" y="1480625"/>
                </a:lnTo>
                <a:cubicBezTo>
                  <a:pt x="1648266" y="944538"/>
                  <a:pt x="1213682" y="509954"/>
                  <a:pt x="677595" y="509954"/>
                </a:cubicBezTo>
                <a:cubicBezTo>
                  <a:pt x="476562" y="509954"/>
                  <a:pt x="289803" y="571068"/>
                  <a:pt x="134883" y="675730"/>
                </a:cubicBezTo>
                <a:lnTo>
                  <a:pt x="0" y="787019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80C4A-C70F-457E-84D8-43ECF2B245C8}"/>
              </a:ext>
            </a:extLst>
          </p:cNvPr>
          <p:cNvSpPr/>
          <p:nvPr/>
        </p:nvSpPr>
        <p:spPr>
          <a:xfrm>
            <a:off x="2" y="4009292"/>
            <a:ext cx="12191999" cy="2848708"/>
          </a:xfrm>
          <a:custGeom>
            <a:avLst/>
            <a:gdLst>
              <a:gd name="connsiteX0" fmla="*/ 3183987 w 12191999"/>
              <a:gd name="connsiteY0" fmla="*/ 495881 h 2848708"/>
              <a:gd name="connsiteX1" fmla="*/ 2213316 w 12191999"/>
              <a:gd name="connsiteY1" fmla="*/ 1466552 h 2848708"/>
              <a:gd name="connsiteX2" fmla="*/ 2213316 w 12191999"/>
              <a:gd name="connsiteY2" fmla="*/ 2838152 h 2848708"/>
              <a:gd name="connsiteX3" fmla="*/ 4154658 w 12191999"/>
              <a:gd name="connsiteY3" fmla="*/ 2838152 h 2848708"/>
              <a:gd name="connsiteX4" fmla="*/ 4154658 w 12191999"/>
              <a:gd name="connsiteY4" fmla="*/ 1466552 h 2848708"/>
              <a:gd name="connsiteX5" fmla="*/ 3183987 w 12191999"/>
              <a:gd name="connsiteY5" fmla="*/ 495881 h 2848708"/>
              <a:gd name="connsiteX6" fmla="*/ 5790024 w 12191999"/>
              <a:gd name="connsiteY6" fmla="*/ 495880 h 2848708"/>
              <a:gd name="connsiteX7" fmla="*/ 4618889 w 12191999"/>
              <a:gd name="connsiteY7" fmla="*/ 1667016 h 2848708"/>
              <a:gd name="connsiteX8" fmla="*/ 4618889 w 12191999"/>
              <a:gd name="connsiteY8" fmla="*/ 2838151 h 2848708"/>
              <a:gd name="connsiteX9" fmla="*/ 7453527 w 12191999"/>
              <a:gd name="connsiteY9" fmla="*/ 2838151 h 2848708"/>
              <a:gd name="connsiteX10" fmla="*/ 7453528 w 12191999"/>
              <a:gd name="connsiteY10" fmla="*/ 1667016 h 2848708"/>
              <a:gd name="connsiteX11" fmla="*/ 6282392 w 12191999"/>
              <a:gd name="connsiteY11" fmla="*/ 495880 h 2848708"/>
              <a:gd name="connsiteX12" fmla="*/ 9008012 w 12191999"/>
              <a:gd name="connsiteY12" fmla="*/ 495879 h 2848708"/>
              <a:gd name="connsiteX13" fmla="*/ 8037341 w 12191999"/>
              <a:gd name="connsiteY13" fmla="*/ 1466550 h 2848708"/>
              <a:gd name="connsiteX14" fmla="*/ 8037341 w 12191999"/>
              <a:gd name="connsiteY14" fmla="*/ 2838150 h 2848708"/>
              <a:gd name="connsiteX15" fmla="*/ 9978683 w 12191999"/>
              <a:gd name="connsiteY15" fmla="*/ 2838150 h 2848708"/>
              <a:gd name="connsiteX16" fmla="*/ 9978683 w 12191999"/>
              <a:gd name="connsiteY16" fmla="*/ 1466550 h 2848708"/>
              <a:gd name="connsiteX17" fmla="*/ 9008012 w 12191999"/>
              <a:gd name="connsiteY17" fmla="*/ 495879 h 2848708"/>
              <a:gd name="connsiteX18" fmla="*/ 0 w 12191999"/>
              <a:gd name="connsiteY18" fmla="*/ 0 h 2848708"/>
              <a:gd name="connsiteX19" fmla="*/ 12191999 w 12191999"/>
              <a:gd name="connsiteY19" fmla="*/ 0 h 2848708"/>
              <a:gd name="connsiteX20" fmla="*/ 12191999 w 12191999"/>
              <a:gd name="connsiteY20" fmla="*/ 837741 h 2848708"/>
              <a:gd name="connsiteX21" fmla="*/ 12144508 w 12191999"/>
              <a:gd name="connsiteY21" fmla="*/ 780181 h 2848708"/>
              <a:gd name="connsiteX22" fmla="*/ 11458140 w 12191999"/>
              <a:gd name="connsiteY22" fmla="*/ 495878 h 2848708"/>
              <a:gd name="connsiteX23" fmla="*/ 10487469 w 12191999"/>
              <a:gd name="connsiteY23" fmla="*/ 1466549 h 2848708"/>
              <a:gd name="connsiteX24" fmla="*/ 10487469 w 12191999"/>
              <a:gd name="connsiteY24" fmla="*/ 2838149 h 2848708"/>
              <a:gd name="connsiteX25" fmla="*/ 12191999 w 12191999"/>
              <a:gd name="connsiteY25" fmla="*/ 2838149 h 2848708"/>
              <a:gd name="connsiteX26" fmla="*/ 12191999 w 12191999"/>
              <a:gd name="connsiteY26" fmla="*/ 2848708 h 2848708"/>
              <a:gd name="connsiteX27" fmla="*/ 1648266 w 12191999"/>
              <a:gd name="connsiteY27" fmla="*/ 2848708 h 2848708"/>
              <a:gd name="connsiteX28" fmla="*/ 1648266 w 12191999"/>
              <a:gd name="connsiteY28" fmla="*/ 1480625 h 2848708"/>
              <a:gd name="connsiteX29" fmla="*/ 677595 w 12191999"/>
              <a:gd name="connsiteY29" fmla="*/ 509954 h 2848708"/>
              <a:gd name="connsiteX30" fmla="*/ 134883 w 12191999"/>
              <a:gd name="connsiteY30" fmla="*/ 675730 h 2848708"/>
              <a:gd name="connsiteX31" fmla="*/ 0 w 12191999"/>
              <a:gd name="connsiteY31" fmla="*/ 787019 h 2848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91999" h="2848708">
                <a:moveTo>
                  <a:pt x="3183987" y="495881"/>
                </a:moveTo>
                <a:cubicBezTo>
                  <a:pt x="2647900" y="495881"/>
                  <a:pt x="2213316" y="930465"/>
                  <a:pt x="2213316" y="1466552"/>
                </a:cubicBezTo>
                <a:lnTo>
                  <a:pt x="2213316" y="2838152"/>
                </a:lnTo>
                <a:lnTo>
                  <a:pt x="4154658" y="2838152"/>
                </a:lnTo>
                <a:lnTo>
                  <a:pt x="4154658" y="1466552"/>
                </a:lnTo>
                <a:cubicBezTo>
                  <a:pt x="4154658" y="930465"/>
                  <a:pt x="3720074" y="495881"/>
                  <a:pt x="3183987" y="495881"/>
                </a:cubicBezTo>
                <a:close/>
                <a:moveTo>
                  <a:pt x="5790024" y="495880"/>
                </a:moveTo>
                <a:cubicBezTo>
                  <a:pt x="5143223" y="495880"/>
                  <a:pt x="4618889" y="1020215"/>
                  <a:pt x="4618889" y="1667016"/>
                </a:cubicBezTo>
                <a:lnTo>
                  <a:pt x="4618889" y="2838151"/>
                </a:lnTo>
                <a:lnTo>
                  <a:pt x="7453527" y="2838151"/>
                </a:lnTo>
                <a:cubicBezTo>
                  <a:pt x="7453527" y="2447773"/>
                  <a:pt x="7453528" y="2057394"/>
                  <a:pt x="7453528" y="1667016"/>
                </a:cubicBezTo>
                <a:cubicBezTo>
                  <a:pt x="7453528" y="1020215"/>
                  <a:pt x="6929193" y="495880"/>
                  <a:pt x="6282392" y="495880"/>
                </a:cubicBezTo>
                <a:close/>
                <a:moveTo>
                  <a:pt x="9008012" y="495879"/>
                </a:moveTo>
                <a:cubicBezTo>
                  <a:pt x="8471925" y="495879"/>
                  <a:pt x="8037341" y="930463"/>
                  <a:pt x="8037341" y="1466550"/>
                </a:cubicBezTo>
                <a:lnTo>
                  <a:pt x="8037341" y="2838150"/>
                </a:lnTo>
                <a:lnTo>
                  <a:pt x="9978683" y="2838150"/>
                </a:lnTo>
                <a:lnTo>
                  <a:pt x="9978683" y="1466550"/>
                </a:lnTo>
                <a:cubicBezTo>
                  <a:pt x="9978683" y="930463"/>
                  <a:pt x="9544099" y="495879"/>
                  <a:pt x="9008012" y="495879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837741"/>
                </a:lnTo>
                <a:lnTo>
                  <a:pt x="12144508" y="780181"/>
                </a:lnTo>
                <a:cubicBezTo>
                  <a:pt x="11968851" y="604524"/>
                  <a:pt x="11726183" y="495878"/>
                  <a:pt x="11458140" y="495878"/>
                </a:cubicBezTo>
                <a:cubicBezTo>
                  <a:pt x="10922053" y="495878"/>
                  <a:pt x="10487469" y="930462"/>
                  <a:pt x="10487469" y="1466549"/>
                </a:cubicBezTo>
                <a:lnTo>
                  <a:pt x="10487469" y="2838149"/>
                </a:lnTo>
                <a:lnTo>
                  <a:pt x="12191999" y="2838149"/>
                </a:lnTo>
                <a:lnTo>
                  <a:pt x="12191999" y="2848708"/>
                </a:lnTo>
                <a:lnTo>
                  <a:pt x="1648266" y="2848708"/>
                </a:lnTo>
                <a:lnTo>
                  <a:pt x="1648266" y="1480625"/>
                </a:lnTo>
                <a:cubicBezTo>
                  <a:pt x="1648266" y="944538"/>
                  <a:pt x="1213682" y="509954"/>
                  <a:pt x="677595" y="509954"/>
                </a:cubicBezTo>
                <a:cubicBezTo>
                  <a:pt x="476562" y="509954"/>
                  <a:pt x="289803" y="571068"/>
                  <a:pt x="134883" y="675730"/>
                </a:cubicBezTo>
                <a:lnTo>
                  <a:pt x="0" y="7870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423CB7A-CBB0-4D81-9F6A-C0CF60F5193F}"/>
              </a:ext>
            </a:extLst>
          </p:cNvPr>
          <p:cNvGrpSpPr/>
          <p:nvPr/>
        </p:nvGrpSpPr>
        <p:grpSpPr>
          <a:xfrm>
            <a:off x="-418823" y="3936185"/>
            <a:ext cx="13029646" cy="66500"/>
            <a:chOff x="875607" y="3208713"/>
            <a:chExt cx="13029646" cy="665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6E6669-222C-4FC7-9604-DD649D708772}"/>
                </a:ext>
              </a:extLst>
            </p:cNvPr>
            <p:cNvSpPr/>
            <p:nvPr/>
          </p:nvSpPr>
          <p:spPr>
            <a:xfrm>
              <a:off x="87560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36683BC-89ED-49BE-9D25-8F40A3D28A0D}"/>
                </a:ext>
              </a:extLst>
            </p:cNvPr>
            <p:cNvSpPr/>
            <p:nvPr/>
          </p:nvSpPr>
          <p:spPr>
            <a:xfrm>
              <a:off x="105017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D813D00-F48E-41E5-AF87-93FF2A67A1C3}"/>
                </a:ext>
              </a:extLst>
            </p:cNvPr>
            <p:cNvSpPr/>
            <p:nvPr/>
          </p:nvSpPr>
          <p:spPr>
            <a:xfrm>
              <a:off x="122474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F4C3E17-2711-41A7-A866-A414FBB4F010}"/>
                </a:ext>
              </a:extLst>
            </p:cNvPr>
            <p:cNvSpPr/>
            <p:nvPr/>
          </p:nvSpPr>
          <p:spPr>
            <a:xfrm>
              <a:off x="139930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3D0F3FE-2EFF-4BEC-ACD5-44C9A85D88E0}"/>
                </a:ext>
              </a:extLst>
            </p:cNvPr>
            <p:cNvSpPr/>
            <p:nvPr/>
          </p:nvSpPr>
          <p:spPr>
            <a:xfrm>
              <a:off x="157387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0CB0020-2EB0-4904-94F0-E4157F6F9ADC}"/>
                </a:ext>
              </a:extLst>
            </p:cNvPr>
            <p:cNvSpPr/>
            <p:nvPr/>
          </p:nvSpPr>
          <p:spPr>
            <a:xfrm>
              <a:off x="174844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D783D7E-1B62-4618-8FE0-A1C4842A39F7}"/>
                </a:ext>
              </a:extLst>
            </p:cNvPr>
            <p:cNvSpPr/>
            <p:nvPr/>
          </p:nvSpPr>
          <p:spPr>
            <a:xfrm>
              <a:off x="192300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404DD01-64A9-4A89-A870-B5C595D03850}"/>
                </a:ext>
              </a:extLst>
            </p:cNvPr>
            <p:cNvSpPr/>
            <p:nvPr/>
          </p:nvSpPr>
          <p:spPr>
            <a:xfrm>
              <a:off x="209757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0259E3C-A8FF-4720-8BCD-2AD023A2A262}"/>
                </a:ext>
              </a:extLst>
            </p:cNvPr>
            <p:cNvSpPr/>
            <p:nvPr/>
          </p:nvSpPr>
          <p:spPr>
            <a:xfrm>
              <a:off x="227214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C73F059-00D6-407C-BA90-87B542557991}"/>
                </a:ext>
              </a:extLst>
            </p:cNvPr>
            <p:cNvSpPr/>
            <p:nvPr/>
          </p:nvSpPr>
          <p:spPr>
            <a:xfrm>
              <a:off x="244671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6C26804-6A7B-415D-B11E-6DCEB67E2E30}"/>
                </a:ext>
              </a:extLst>
            </p:cNvPr>
            <p:cNvSpPr/>
            <p:nvPr/>
          </p:nvSpPr>
          <p:spPr>
            <a:xfrm>
              <a:off x="262127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E81DC7D-1867-4685-AD85-9985B10A74D1}"/>
                </a:ext>
              </a:extLst>
            </p:cNvPr>
            <p:cNvSpPr/>
            <p:nvPr/>
          </p:nvSpPr>
          <p:spPr>
            <a:xfrm>
              <a:off x="279584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99770DD-831E-4D1A-8B8C-C397A9A561DA}"/>
                </a:ext>
              </a:extLst>
            </p:cNvPr>
            <p:cNvSpPr/>
            <p:nvPr/>
          </p:nvSpPr>
          <p:spPr>
            <a:xfrm>
              <a:off x="297041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460F3FE-62B2-435D-828B-47BD3D0274CC}"/>
                </a:ext>
              </a:extLst>
            </p:cNvPr>
            <p:cNvSpPr/>
            <p:nvPr/>
          </p:nvSpPr>
          <p:spPr>
            <a:xfrm>
              <a:off x="314497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3D33DF6-F776-4F8C-8409-BD0EEF4A8F5E}"/>
                </a:ext>
              </a:extLst>
            </p:cNvPr>
            <p:cNvSpPr/>
            <p:nvPr/>
          </p:nvSpPr>
          <p:spPr>
            <a:xfrm>
              <a:off x="331954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0026FB-C312-4140-A76E-61802044969F}"/>
                </a:ext>
              </a:extLst>
            </p:cNvPr>
            <p:cNvSpPr/>
            <p:nvPr/>
          </p:nvSpPr>
          <p:spPr>
            <a:xfrm>
              <a:off x="349411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7715CC4-F3EC-4C19-AD2E-B4A6B1BFD000}"/>
                </a:ext>
              </a:extLst>
            </p:cNvPr>
            <p:cNvSpPr/>
            <p:nvPr/>
          </p:nvSpPr>
          <p:spPr>
            <a:xfrm>
              <a:off x="366867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8CE68C-F0A3-43D8-921D-E1186F7D4CC7}"/>
                </a:ext>
              </a:extLst>
            </p:cNvPr>
            <p:cNvSpPr/>
            <p:nvPr/>
          </p:nvSpPr>
          <p:spPr>
            <a:xfrm>
              <a:off x="384324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572D033-ABD7-49D4-B891-1E2E3AC0AD7B}"/>
                </a:ext>
              </a:extLst>
            </p:cNvPr>
            <p:cNvSpPr/>
            <p:nvPr/>
          </p:nvSpPr>
          <p:spPr>
            <a:xfrm>
              <a:off x="401781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F88AEDD-F16C-4D09-9860-956E84267F63}"/>
                </a:ext>
              </a:extLst>
            </p:cNvPr>
            <p:cNvSpPr/>
            <p:nvPr/>
          </p:nvSpPr>
          <p:spPr>
            <a:xfrm>
              <a:off x="419238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7C8AA0C-ADB0-4031-B665-2C7E90EC0446}"/>
                </a:ext>
              </a:extLst>
            </p:cNvPr>
            <p:cNvSpPr/>
            <p:nvPr/>
          </p:nvSpPr>
          <p:spPr>
            <a:xfrm>
              <a:off x="436694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A6E5D06-BF8B-4690-9309-AF9CD341DF13}"/>
                </a:ext>
              </a:extLst>
            </p:cNvPr>
            <p:cNvSpPr/>
            <p:nvPr/>
          </p:nvSpPr>
          <p:spPr>
            <a:xfrm>
              <a:off x="454151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E5879F8-63A6-4B0B-B104-32814766D154}"/>
                </a:ext>
              </a:extLst>
            </p:cNvPr>
            <p:cNvSpPr/>
            <p:nvPr/>
          </p:nvSpPr>
          <p:spPr>
            <a:xfrm>
              <a:off x="471608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D7144B8-0CC4-4740-B6DD-25D412C065E7}"/>
                </a:ext>
              </a:extLst>
            </p:cNvPr>
            <p:cNvSpPr/>
            <p:nvPr/>
          </p:nvSpPr>
          <p:spPr>
            <a:xfrm>
              <a:off x="489064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609F947-606B-424B-9223-C05692C1B41A}"/>
                </a:ext>
              </a:extLst>
            </p:cNvPr>
            <p:cNvSpPr/>
            <p:nvPr/>
          </p:nvSpPr>
          <p:spPr>
            <a:xfrm>
              <a:off x="506521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88F5285-3F45-4CBC-B2F2-673D074907C3}"/>
                </a:ext>
              </a:extLst>
            </p:cNvPr>
            <p:cNvSpPr/>
            <p:nvPr/>
          </p:nvSpPr>
          <p:spPr>
            <a:xfrm>
              <a:off x="523978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942A968-A9B7-48B9-B883-BA4CF3535431}"/>
                </a:ext>
              </a:extLst>
            </p:cNvPr>
            <p:cNvSpPr/>
            <p:nvPr/>
          </p:nvSpPr>
          <p:spPr>
            <a:xfrm>
              <a:off x="541434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367951-9D28-479C-8FB6-21410538144C}"/>
                </a:ext>
              </a:extLst>
            </p:cNvPr>
            <p:cNvSpPr/>
            <p:nvPr/>
          </p:nvSpPr>
          <p:spPr>
            <a:xfrm>
              <a:off x="558891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8768F0-A156-421A-BDC1-384DA8784F5D}"/>
                </a:ext>
              </a:extLst>
            </p:cNvPr>
            <p:cNvSpPr/>
            <p:nvPr/>
          </p:nvSpPr>
          <p:spPr>
            <a:xfrm>
              <a:off x="576348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C849FF9-CA3C-44E8-83AF-FC2048BDC003}"/>
                </a:ext>
              </a:extLst>
            </p:cNvPr>
            <p:cNvSpPr/>
            <p:nvPr/>
          </p:nvSpPr>
          <p:spPr>
            <a:xfrm>
              <a:off x="593805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AACB40C-9F9C-4F5E-BA15-F36D7E53FEAE}"/>
                </a:ext>
              </a:extLst>
            </p:cNvPr>
            <p:cNvSpPr/>
            <p:nvPr/>
          </p:nvSpPr>
          <p:spPr>
            <a:xfrm>
              <a:off x="611261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3502E7D-1BA9-4F0D-801A-D43BD5A01535}"/>
                </a:ext>
              </a:extLst>
            </p:cNvPr>
            <p:cNvSpPr/>
            <p:nvPr/>
          </p:nvSpPr>
          <p:spPr>
            <a:xfrm>
              <a:off x="628718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F76B982-4EE2-49C8-9B3E-8F1F6704E153}"/>
                </a:ext>
              </a:extLst>
            </p:cNvPr>
            <p:cNvSpPr/>
            <p:nvPr/>
          </p:nvSpPr>
          <p:spPr>
            <a:xfrm>
              <a:off x="646175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4073A58-8D46-4A77-AD3E-F08BA3C8FBE9}"/>
                </a:ext>
              </a:extLst>
            </p:cNvPr>
            <p:cNvSpPr/>
            <p:nvPr/>
          </p:nvSpPr>
          <p:spPr>
            <a:xfrm>
              <a:off x="663631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765BEAE-7B71-455B-BEC1-EC6D4FBB52F7}"/>
                </a:ext>
              </a:extLst>
            </p:cNvPr>
            <p:cNvSpPr/>
            <p:nvPr/>
          </p:nvSpPr>
          <p:spPr>
            <a:xfrm>
              <a:off x="681088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1469BBF-82A4-40F3-8A10-B3B3DEDBB130}"/>
                </a:ext>
              </a:extLst>
            </p:cNvPr>
            <p:cNvSpPr/>
            <p:nvPr/>
          </p:nvSpPr>
          <p:spPr>
            <a:xfrm>
              <a:off x="698545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85E1F78-4F8B-4B7E-BC1B-1A5926673087}"/>
                </a:ext>
              </a:extLst>
            </p:cNvPr>
            <p:cNvSpPr/>
            <p:nvPr/>
          </p:nvSpPr>
          <p:spPr>
            <a:xfrm>
              <a:off x="716001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40E680E-0447-4E6C-90E8-29A2DB6F59C0}"/>
                </a:ext>
              </a:extLst>
            </p:cNvPr>
            <p:cNvSpPr/>
            <p:nvPr/>
          </p:nvSpPr>
          <p:spPr>
            <a:xfrm>
              <a:off x="733458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08465D0-6640-4641-8A5A-2179B707AB18}"/>
                </a:ext>
              </a:extLst>
            </p:cNvPr>
            <p:cNvSpPr/>
            <p:nvPr/>
          </p:nvSpPr>
          <p:spPr>
            <a:xfrm>
              <a:off x="750915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874DD69-9F1B-4009-8A17-EA429AA69DEB}"/>
                </a:ext>
              </a:extLst>
            </p:cNvPr>
            <p:cNvSpPr/>
            <p:nvPr/>
          </p:nvSpPr>
          <p:spPr>
            <a:xfrm>
              <a:off x="768372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467547F-2969-470F-B090-2713343DC55D}"/>
                </a:ext>
              </a:extLst>
            </p:cNvPr>
            <p:cNvSpPr/>
            <p:nvPr/>
          </p:nvSpPr>
          <p:spPr>
            <a:xfrm>
              <a:off x="785828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24C61CB-EFC5-4D66-A28B-427D5BA751E3}"/>
                </a:ext>
              </a:extLst>
            </p:cNvPr>
            <p:cNvSpPr/>
            <p:nvPr/>
          </p:nvSpPr>
          <p:spPr>
            <a:xfrm>
              <a:off x="803285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FB59739-3CA2-4C5B-9E88-36C8D9C85ED1}"/>
                </a:ext>
              </a:extLst>
            </p:cNvPr>
            <p:cNvSpPr/>
            <p:nvPr/>
          </p:nvSpPr>
          <p:spPr>
            <a:xfrm>
              <a:off x="820742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BA47E68-3C21-4D92-9191-72C22A16D94D}"/>
                </a:ext>
              </a:extLst>
            </p:cNvPr>
            <p:cNvSpPr/>
            <p:nvPr/>
          </p:nvSpPr>
          <p:spPr>
            <a:xfrm>
              <a:off x="838198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8383ACB-81F9-476F-A2C8-7274C5AC0B77}"/>
                </a:ext>
              </a:extLst>
            </p:cNvPr>
            <p:cNvSpPr/>
            <p:nvPr/>
          </p:nvSpPr>
          <p:spPr>
            <a:xfrm>
              <a:off x="855655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4832AC-B594-45D2-A6A1-838DDF3206A1}"/>
                </a:ext>
              </a:extLst>
            </p:cNvPr>
            <p:cNvSpPr/>
            <p:nvPr/>
          </p:nvSpPr>
          <p:spPr>
            <a:xfrm>
              <a:off x="873112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20CBD84-B552-47CD-A0D7-EAFBC7DD75A5}"/>
                </a:ext>
              </a:extLst>
            </p:cNvPr>
            <p:cNvSpPr/>
            <p:nvPr/>
          </p:nvSpPr>
          <p:spPr>
            <a:xfrm>
              <a:off x="890568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0E78C4-3290-43CE-9E83-1EB804587F6C}"/>
                </a:ext>
              </a:extLst>
            </p:cNvPr>
            <p:cNvSpPr/>
            <p:nvPr/>
          </p:nvSpPr>
          <p:spPr>
            <a:xfrm>
              <a:off x="908025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0ABC2BC-B158-4641-8F95-19A2BE20D264}"/>
                </a:ext>
              </a:extLst>
            </p:cNvPr>
            <p:cNvSpPr/>
            <p:nvPr/>
          </p:nvSpPr>
          <p:spPr>
            <a:xfrm>
              <a:off x="925482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18352CE-0942-4C58-869C-6483577F1DAF}"/>
                </a:ext>
              </a:extLst>
            </p:cNvPr>
            <p:cNvSpPr/>
            <p:nvPr/>
          </p:nvSpPr>
          <p:spPr>
            <a:xfrm>
              <a:off x="942939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C8FCFD8-565E-485F-9AC4-2EFBFD7470FE}"/>
                </a:ext>
              </a:extLst>
            </p:cNvPr>
            <p:cNvSpPr/>
            <p:nvPr/>
          </p:nvSpPr>
          <p:spPr>
            <a:xfrm>
              <a:off x="960395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C0ABB4F8-DF59-4236-A549-F85C93324005}"/>
                </a:ext>
              </a:extLst>
            </p:cNvPr>
            <p:cNvSpPr/>
            <p:nvPr/>
          </p:nvSpPr>
          <p:spPr>
            <a:xfrm>
              <a:off x="977852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92077FA5-5FC3-406A-B40A-E6DC83E071B4}"/>
                </a:ext>
              </a:extLst>
            </p:cNvPr>
            <p:cNvSpPr/>
            <p:nvPr/>
          </p:nvSpPr>
          <p:spPr>
            <a:xfrm>
              <a:off x="995309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921061C-4E77-4F4A-B220-BCA8EC072337}"/>
                </a:ext>
              </a:extLst>
            </p:cNvPr>
            <p:cNvSpPr/>
            <p:nvPr/>
          </p:nvSpPr>
          <p:spPr>
            <a:xfrm>
              <a:off x="1012765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4D576E4-34DD-40A4-92A3-9BBC1870D1A1}"/>
                </a:ext>
              </a:extLst>
            </p:cNvPr>
            <p:cNvSpPr/>
            <p:nvPr/>
          </p:nvSpPr>
          <p:spPr>
            <a:xfrm>
              <a:off x="1030222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B7A630B-1EBE-4C18-AA72-21F27B237AE1}"/>
                </a:ext>
              </a:extLst>
            </p:cNvPr>
            <p:cNvSpPr/>
            <p:nvPr/>
          </p:nvSpPr>
          <p:spPr>
            <a:xfrm>
              <a:off x="1047679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9E8A846-06D2-48FB-B2E0-1A32E3CAA9D7}"/>
                </a:ext>
              </a:extLst>
            </p:cNvPr>
            <p:cNvSpPr/>
            <p:nvPr/>
          </p:nvSpPr>
          <p:spPr>
            <a:xfrm>
              <a:off x="1065135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B13D83B-C857-4022-A7A7-2238CCB5DD01}"/>
                </a:ext>
              </a:extLst>
            </p:cNvPr>
            <p:cNvSpPr/>
            <p:nvPr/>
          </p:nvSpPr>
          <p:spPr>
            <a:xfrm>
              <a:off x="1082592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514F47B-8CC0-4292-A987-F80A29229983}"/>
                </a:ext>
              </a:extLst>
            </p:cNvPr>
            <p:cNvSpPr/>
            <p:nvPr/>
          </p:nvSpPr>
          <p:spPr>
            <a:xfrm>
              <a:off x="1100049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C159865-52F3-4393-8DA3-32D9FA47001F}"/>
                </a:ext>
              </a:extLst>
            </p:cNvPr>
            <p:cNvSpPr/>
            <p:nvPr/>
          </p:nvSpPr>
          <p:spPr>
            <a:xfrm>
              <a:off x="1117506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9AD06CB-E70E-4087-9A5C-F2739B7891CE}"/>
                </a:ext>
              </a:extLst>
            </p:cNvPr>
            <p:cNvSpPr/>
            <p:nvPr/>
          </p:nvSpPr>
          <p:spPr>
            <a:xfrm>
              <a:off x="1134962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8CCE102-E7C8-4BC2-A675-60D0A0E3CD7D}"/>
                </a:ext>
              </a:extLst>
            </p:cNvPr>
            <p:cNvSpPr/>
            <p:nvPr/>
          </p:nvSpPr>
          <p:spPr>
            <a:xfrm>
              <a:off x="1152419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4A9A293-0912-492D-A911-B0B2264A7EF7}"/>
                </a:ext>
              </a:extLst>
            </p:cNvPr>
            <p:cNvSpPr/>
            <p:nvPr/>
          </p:nvSpPr>
          <p:spPr>
            <a:xfrm>
              <a:off x="1169876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E58544EE-13CF-4A8D-A708-3547661C070D}"/>
                </a:ext>
              </a:extLst>
            </p:cNvPr>
            <p:cNvSpPr/>
            <p:nvPr/>
          </p:nvSpPr>
          <p:spPr>
            <a:xfrm>
              <a:off x="1187332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AB607EF-173C-473D-9469-FAEBE42F127E}"/>
                </a:ext>
              </a:extLst>
            </p:cNvPr>
            <p:cNvSpPr/>
            <p:nvPr/>
          </p:nvSpPr>
          <p:spPr>
            <a:xfrm>
              <a:off x="1204789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E700DFA-BF84-4DC7-9564-E0EAA7C59037}"/>
                </a:ext>
              </a:extLst>
            </p:cNvPr>
            <p:cNvSpPr/>
            <p:nvPr/>
          </p:nvSpPr>
          <p:spPr>
            <a:xfrm>
              <a:off x="12222462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F66BA70-E165-4BE6-92A4-B29549942535}"/>
                </a:ext>
              </a:extLst>
            </p:cNvPr>
            <p:cNvSpPr/>
            <p:nvPr/>
          </p:nvSpPr>
          <p:spPr>
            <a:xfrm>
              <a:off x="12397029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B72A1B2-63E5-4CF5-93E9-3D7F25699AA5}"/>
                </a:ext>
              </a:extLst>
            </p:cNvPr>
            <p:cNvSpPr/>
            <p:nvPr/>
          </p:nvSpPr>
          <p:spPr>
            <a:xfrm>
              <a:off x="12571596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2BE15D5-DE7E-4D80-BC0D-F28B27830F5A}"/>
                </a:ext>
              </a:extLst>
            </p:cNvPr>
            <p:cNvSpPr/>
            <p:nvPr/>
          </p:nvSpPr>
          <p:spPr>
            <a:xfrm>
              <a:off x="12746163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48B188C-466E-45AD-AE22-CF2B6DB2CB2E}"/>
                </a:ext>
              </a:extLst>
            </p:cNvPr>
            <p:cNvSpPr/>
            <p:nvPr/>
          </p:nvSpPr>
          <p:spPr>
            <a:xfrm>
              <a:off x="12920730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13E0D47-E90D-4C46-ADFF-7350ADCA5320}"/>
                </a:ext>
              </a:extLst>
            </p:cNvPr>
            <p:cNvSpPr/>
            <p:nvPr/>
          </p:nvSpPr>
          <p:spPr>
            <a:xfrm>
              <a:off x="13095297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7BC0D2C-1D64-48F3-956F-5D71923AF6D3}"/>
                </a:ext>
              </a:extLst>
            </p:cNvPr>
            <p:cNvSpPr/>
            <p:nvPr/>
          </p:nvSpPr>
          <p:spPr>
            <a:xfrm>
              <a:off x="13269864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A60BEB8-0C23-406B-938C-E4006ABFF8A2}"/>
                </a:ext>
              </a:extLst>
            </p:cNvPr>
            <p:cNvSpPr/>
            <p:nvPr/>
          </p:nvSpPr>
          <p:spPr>
            <a:xfrm>
              <a:off x="13444431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15422B7-31E1-4DC7-A9D5-1C007A11631C}"/>
                </a:ext>
              </a:extLst>
            </p:cNvPr>
            <p:cNvSpPr/>
            <p:nvPr/>
          </p:nvSpPr>
          <p:spPr>
            <a:xfrm>
              <a:off x="13618998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2045B9E-CD32-44C9-BEF8-CEAB32D6B3A9}"/>
                </a:ext>
              </a:extLst>
            </p:cNvPr>
            <p:cNvSpPr/>
            <p:nvPr/>
          </p:nvSpPr>
          <p:spPr>
            <a:xfrm>
              <a:off x="13793565" y="3208713"/>
              <a:ext cx="111688" cy="66500"/>
            </a:xfrm>
            <a:custGeom>
              <a:avLst/>
              <a:gdLst>
                <a:gd name="connsiteX0" fmla="*/ 300111 w 970671"/>
                <a:gd name="connsiteY0" fmla="*/ 0 h 555674"/>
                <a:gd name="connsiteX1" fmla="*/ 670559 w 970671"/>
                <a:gd name="connsiteY1" fmla="*/ 0 h 555674"/>
                <a:gd name="connsiteX2" fmla="*/ 717452 w 970671"/>
                <a:gd name="connsiteY2" fmla="*/ 46893 h 555674"/>
                <a:gd name="connsiteX3" fmla="*/ 717452 w 970671"/>
                <a:gd name="connsiteY3" fmla="*/ 119576 h 555674"/>
                <a:gd name="connsiteX4" fmla="*/ 752622 w 970671"/>
                <a:gd name="connsiteY4" fmla="*/ 119576 h 555674"/>
                <a:gd name="connsiteX5" fmla="*/ 970671 w 970671"/>
                <a:gd name="connsiteY5" fmla="*/ 337625 h 555674"/>
                <a:gd name="connsiteX6" fmla="*/ 752622 w 970671"/>
                <a:gd name="connsiteY6" fmla="*/ 555674 h 555674"/>
                <a:gd name="connsiteX7" fmla="*/ 218049 w 970671"/>
                <a:gd name="connsiteY7" fmla="*/ 555674 h 555674"/>
                <a:gd name="connsiteX8" fmla="*/ 0 w 970671"/>
                <a:gd name="connsiteY8" fmla="*/ 337625 h 555674"/>
                <a:gd name="connsiteX9" fmla="*/ 218049 w 970671"/>
                <a:gd name="connsiteY9" fmla="*/ 119576 h 555674"/>
                <a:gd name="connsiteX10" fmla="*/ 253218 w 970671"/>
                <a:gd name="connsiteY10" fmla="*/ 119576 h 555674"/>
                <a:gd name="connsiteX11" fmla="*/ 253218 w 970671"/>
                <a:gd name="connsiteY11" fmla="*/ 46893 h 555674"/>
                <a:gd name="connsiteX12" fmla="*/ 300111 w 970671"/>
                <a:gd name="connsiteY12" fmla="*/ 0 h 55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0671" h="555674">
                  <a:moveTo>
                    <a:pt x="300111" y="0"/>
                  </a:moveTo>
                  <a:lnTo>
                    <a:pt x="670559" y="0"/>
                  </a:lnTo>
                  <a:cubicBezTo>
                    <a:pt x="696457" y="0"/>
                    <a:pt x="717452" y="20995"/>
                    <a:pt x="717452" y="46893"/>
                  </a:cubicBezTo>
                  <a:lnTo>
                    <a:pt x="717452" y="119576"/>
                  </a:lnTo>
                  <a:lnTo>
                    <a:pt x="752622" y="119576"/>
                  </a:lnTo>
                  <a:cubicBezTo>
                    <a:pt x="873047" y="119576"/>
                    <a:pt x="970671" y="217200"/>
                    <a:pt x="970671" y="337625"/>
                  </a:cubicBezTo>
                  <a:cubicBezTo>
                    <a:pt x="970671" y="458050"/>
                    <a:pt x="873047" y="555674"/>
                    <a:pt x="752622" y="555674"/>
                  </a:cubicBezTo>
                  <a:lnTo>
                    <a:pt x="218049" y="555674"/>
                  </a:lnTo>
                  <a:cubicBezTo>
                    <a:pt x="97624" y="555674"/>
                    <a:pt x="0" y="458050"/>
                    <a:pt x="0" y="337625"/>
                  </a:cubicBezTo>
                  <a:cubicBezTo>
                    <a:pt x="0" y="217200"/>
                    <a:pt x="97624" y="119576"/>
                    <a:pt x="218049" y="119576"/>
                  </a:cubicBezTo>
                  <a:lnTo>
                    <a:pt x="253218" y="119576"/>
                  </a:lnTo>
                  <a:lnTo>
                    <a:pt x="253218" y="46893"/>
                  </a:lnTo>
                  <a:cubicBezTo>
                    <a:pt x="253218" y="20995"/>
                    <a:pt x="274213" y="0"/>
                    <a:pt x="30011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CD758F6C-F906-4A36-9FDC-DBC00F69E107}"/>
              </a:ext>
            </a:extLst>
          </p:cNvPr>
          <p:cNvSpPr/>
          <p:nvPr/>
        </p:nvSpPr>
        <p:spPr>
          <a:xfrm>
            <a:off x="-194599" y="3890466"/>
            <a:ext cx="1271016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6B593B20-1F5C-431F-8B71-BF5257FC17D7}"/>
              </a:ext>
            </a:extLst>
          </p:cNvPr>
          <p:cNvGrpSpPr/>
          <p:nvPr/>
        </p:nvGrpSpPr>
        <p:grpSpPr>
          <a:xfrm flipH="1">
            <a:off x="-4987587" y="2663944"/>
            <a:ext cx="7779829" cy="1272241"/>
            <a:chOff x="9198889" y="2663944"/>
            <a:chExt cx="7779829" cy="1272241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773A0024-C885-4F57-A944-EDEE6320140B}"/>
                </a:ext>
              </a:extLst>
            </p:cNvPr>
            <p:cNvGrpSpPr/>
            <p:nvPr/>
          </p:nvGrpSpPr>
          <p:grpSpPr>
            <a:xfrm>
              <a:off x="9198889" y="2670931"/>
              <a:ext cx="2974562" cy="1265254"/>
              <a:chOff x="2945383" y="3975679"/>
              <a:chExt cx="6769635" cy="2879520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579677B-4C3E-4B77-A28A-8F8AF2FC80F2}"/>
                  </a:ext>
                </a:extLst>
              </p:cNvPr>
              <p:cNvSpPr/>
              <p:nvPr/>
            </p:nvSpPr>
            <p:spPr>
              <a:xfrm>
                <a:off x="3345004" y="6064440"/>
                <a:ext cx="6029231" cy="31919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4" name="Rectangle: Top Corners Rounded 93">
                <a:extLst>
                  <a:ext uri="{FF2B5EF4-FFF2-40B4-BE49-F238E27FC236}">
                    <a16:creationId xmlns:a16="http://schemas.microsoft.com/office/drawing/2014/main" id="{323E74CB-5875-4438-82ED-089953BC6DD0}"/>
                  </a:ext>
                </a:extLst>
              </p:cNvPr>
              <p:cNvSpPr/>
              <p:nvPr/>
            </p:nvSpPr>
            <p:spPr>
              <a:xfrm rot="16200000">
                <a:off x="3305492" y="4439896"/>
                <a:ext cx="1835124" cy="1255270"/>
              </a:xfrm>
              <a:prstGeom prst="round2SameRect">
                <a:avLst/>
              </a:prstGeom>
              <a:solidFill>
                <a:srgbClr val="BF3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71D3DF5-CB02-4977-8DB1-49A0129547B6}"/>
                  </a:ext>
                </a:extLst>
              </p:cNvPr>
              <p:cNvSpPr/>
              <p:nvPr/>
            </p:nvSpPr>
            <p:spPr>
              <a:xfrm>
                <a:off x="4799328" y="4149968"/>
                <a:ext cx="151036" cy="18351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78C89E93-EBA2-4F80-AAAB-A188AF878128}"/>
                  </a:ext>
                </a:extLst>
              </p:cNvPr>
              <p:cNvSpPr/>
              <p:nvPr/>
            </p:nvSpPr>
            <p:spPr>
              <a:xfrm>
                <a:off x="4878825" y="3975679"/>
                <a:ext cx="1392415" cy="2009413"/>
              </a:xfrm>
              <a:prstGeom prst="rect">
                <a:avLst/>
              </a:prstGeom>
              <a:solidFill>
                <a:srgbClr val="BF3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D0C96BED-339A-49C0-8528-3376634CCE7B}"/>
                  </a:ext>
                </a:extLst>
              </p:cNvPr>
              <p:cNvSpPr/>
              <p:nvPr/>
            </p:nvSpPr>
            <p:spPr>
              <a:xfrm>
                <a:off x="6238820" y="4160242"/>
                <a:ext cx="151036" cy="18351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8" name="Rectangle: Top Corners Rounded 97">
                <a:extLst>
                  <a:ext uri="{FF2B5EF4-FFF2-40B4-BE49-F238E27FC236}">
                    <a16:creationId xmlns:a16="http://schemas.microsoft.com/office/drawing/2014/main" id="{98C2717E-DBBA-468D-A4D0-7356F7570BF8}"/>
                  </a:ext>
                </a:extLst>
              </p:cNvPr>
              <p:cNvSpPr/>
              <p:nvPr/>
            </p:nvSpPr>
            <p:spPr>
              <a:xfrm rot="5400000" flipH="1">
                <a:off x="6803095" y="3645058"/>
                <a:ext cx="1835124" cy="2850861"/>
              </a:xfrm>
              <a:prstGeom prst="round2SameRect">
                <a:avLst>
                  <a:gd name="adj1" fmla="val 9001"/>
                  <a:gd name="adj2" fmla="val 0"/>
                </a:avLst>
              </a:prstGeom>
              <a:solidFill>
                <a:srgbClr val="BF3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A7C74533-917A-44FB-997B-76DBADCE11DB}"/>
                  </a:ext>
                </a:extLst>
              </p:cNvPr>
              <p:cNvGrpSpPr/>
              <p:nvPr/>
            </p:nvGrpSpPr>
            <p:grpSpPr>
              <a:xfrm>
                <a:off x="4002182" y="4390725"/>
                <a:ext cx="752170" cy="1594367"/>
                <a:chOff x="4002182" y="4390725"/>
                <a:chExt cx="752170" cy="1594367"/>
              </a:xfrm>
            </p:grpSpPr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4AB29BE1-E4EE-4B0B-BE86-DB470E375A3B}"/>
                    </a:ext>
                  </a:extLst>
                </p:cNvPr>
                <p:cNvSpPr/>
                <p:nvPr/>
              </p:nvSpPr>
              <p:spPr>
                <a:xfrm>
                  <a:off x="4292381" y="4390725"/>
                  <a:ext cx="461971" cy="1594367"/>
                </a:xfrm>
                <a:prstGeom prst="rect">
                  <a:avLst/>
                </a:pr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3" name="Rectangle 168">
                  <a:extLst>
                    <a:ext uri="{FF2B5EF4-FFF2-40B4-BE49-F238E27FC236}">
                      <a16:creationId xmlns:a16="http://schemas.microsoft.com/office/drawing/2014/main" id="{C6A8F9A1-F80D-4174-9E63-A627E47940C3}"/>
                    </a:ext>
                  </a:extLst>
                </p:cNvPr>
                <p:cNvSpPr/>
                <p:nvPr/>
              </p:nvSpPr>
              <p:spPr>
                <a:xfrm>
                  <a:off x="4002182" y="4431850"/>
                  <a:ext cx="313210" cy="1553241"/>
                </a:xfrm>
                <a:custGeom>
                  <a:avLst/>
                  <a:gdLst>
                    <a:gd name="connsiteX0" fmla="*/ 0 w 305836"/>
                    <a:gd name="connsiteY0" fmla="*/ 0 h 1383634"/>
                    <a:gd name="connsiteX1" fmla="*/ 305836 w 305836"/>
                    <a:gd name="connsiteY1" fmla="*/ 0 h 1383634"/>
                    <a:gd name="connsiteX2" fmla="*/ 305836 w 305836"/>
                    <a:gd name="connsiteY2" fmla="*/ 1383634 h 1383634"/>
                    <a:gd name="connsiteX3" fmla="*/ 0 w 305836"/>
                    <a:gd name="connsiteY3" fmla="*/ 1383634 h 1383634"/>
                    <a:gd name="connsiteX4" fmla="*/ 0 w 305836"/>
                    <a:gd name="connsiteY4" fmla="*/ 0 h 1383634"/>
                    <a:gd name="connsiteX0" fmla="*/ 0 w 313210"/>
                    <a:gd name="connsiteY0" fmla="*/ 169607 h 1553241"/>
                    <a:gd name="connsiteX1" fmla="*/ 313210 w 313210"/>
                    <a:gd name="connsiteY1" fmla="*/ 0 h 1553241"/>
                    <a:gd name="connsiteX2" fmla="*/ 305836 w 313210"/>
                    <a:gd name="connsiteY2" fmla="*/ 1553241 h 1553241"/>
                    <a:gd name="connsiteX3" fmla="*/ 0 w 313210"/>
                    <a:gd name="connsiteY3" fmla="*/ 1553241 h 1553241"/>
                    <a:gd name="connsiteX4" fmla="*/ 0 w 313210"/>
                    <a:gd name="connsiteY4" fmla="*/ 169607 h 1553241"/>
                    <a:gd name="connsiteX0" fmla="*/ 0 w 313210"/>
                    <a:gd name="connsiteY0" fmla="*/ 169607 h 1553241"/>
                    <a:gd name="connsiteX1" fmla="*/ 313210 w 313210"/>
                    <a:gd name="connsiteY1" fmla="*/ 0 h 1553241"/>
                    <a:gd name="connsiteX2" fmla="*/ 305836 w 313210"/>
                    <a:gd name="connsiteY2" fmla="*/ 1553241 h 1553241"/>
                    <a:gd name="connsiteX3" fmla="*/ 0 w 313210"/>
                    <a:gd name="connsiteY3" fmla="*/ 1553241 h 1553241"/>
                    <a:gd name="connsiteX4" fmla="*/ 0 w 313210"/>
                    <a:gd name="connsiteY4" fmla="*/ 169607 h 155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3210" h="1553241">
                      <a:moveTo>
                        <a:pt x="0" y="169607"/>
                      </a:moveTo>
                      <a:cubicBezTo>
                        <a:pt x="104403" y="113071"/>
                        <a:pt x="253052" y="137652"/>
                        <a:pt x="313210" y="0"/>
                      </a:cubicBezTo>
                      <a:lnTo>
                        <a:pt x="305836" y="1553241"/>
                      </a:lnTo>
                      <a:lnTo>
                        <a:pt x="0" y="1553241"/>
                      </a:lnTo>
                      <a:lnTo>
                        <a:pt x="0" y="169607"/>
                      </a:lnTo>
                      <a:close/>
                    </a:path>
                  </a:pathLst>
                </a:cu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1E2DB645-966C-47B5-978E-23B0F7854914}"/>
                  </a:ext>
                </a:extLst>
              </p:cNvPr>
              <p:cNvSpPr/>
              <p:nvPr/>
            </p:nvSpPr>
            <p:spPr>
              <a:xfrm>
                <a:off x="4894974" y="4098295"/>
                <a:ext cx="1313541" cy="1884487"/>
              </a:xfrm>
              <a:prstGeom prst="rect">
                <a:avLst/>
              </a:prstGeom>
              <a:solidFill>
                <a:srgbClr val="D65E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5D19D808-C9ED-41D7-BF5C-53D0AE2328CF}"/>
                  </a:ext>
                </a:extLst>
              </p:cNvPr>
              <p:cNvSpPr/>
              <p:nvPr/>
            </p:nvSpPr>
            <p:spPr>
              <a:xfrm>
                <a:off x="5101798" y="4409021"/>
                <a:ext cx="914049" cy="500471"/>
              </a:xfrm>
              <a:prstGeom prst="rect">
                <a:avLst/>
              </a:prstGeom>
              <a:solidFill>
                <a:srgbClr val="8E8D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21FF9419-EF47-4DB8-B0E3-AF08123C071C}"/>
                  </a:ext>
                </a:extLst>
              </p:cNvPr>
              <p:cNvSpPr/>
              <p:nvPr/>
            </p:nvSpPr>
            <p:spPr>
              <a:xfrm>
                <a:off x="5142621" y="4431832"/>
                <a:ext cx="852435" cy="429372"/>
              </a:xfrm>
              <a:prstGeom prst="rect">
                <a:avLst/>
              </a:prstGeom>
              <a:solidFill>
                <a:srgbClr val="1B3B52"/>
              </a:solidFill>
              <a:ln>
                <a:noFill/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A415ED92-9F56-46A3-8761-252569781B9A}"/>
                  </a:ext>
                </a:extLst>
              </p:cNvPr>
              <p:cNvSpPr/>
              <p:nvPr/>
            </p:nvSpPr>
            <p:spPr>
              <a:xfrm>
                <a:off x="5395815" y="4433982"/>
                <a:ext cx="45719" cy="429372"/>
              </a:xfrm>
              <a:prstGeom prst="rect">
                <a:avLst/>
              </a:prstGeom>
              <a:solidFill>
                <a:srgbClr val="8E8D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7AD7775C-C000-4C90-B235-1C0E6D79EFBE}"/>
                  </a:ext>
                </a:extLst>
              </p:cNvPr>
              <p:cNvSpPr/>
              <p:nvPr/>
            </p:nvSpPr>
            <p:spPr>
              <a:xfrm>
                <a:off x="5711696" y="4433049"/>
                <a:ext cx="45719" cy="429372"/>
              </a:xfrm>
              <a:prstGeom prst="rect">
                <a:avLst/>
              </a:prstGeom>
              <a:solidFill>
                <a:srgbClr val="8E8D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BC2406C0-00FF-495B-A963-5B9E3FDE93F3}"/>
                  </a:ext>
                </a:extLst>
              </p:cNvPr>
              <p:cNvGrpSpPr/>
              <p:nvPr/>
            </p:nvGrpSpPr>
            <p:grpSpPr>
              <a:xfrm>
                <a:off x="5205053" y="5425130"/>
                <a:ext cx="683130" cy="307420"/>
                <a:chOff x="2256702" y="5319656"/>
                <a:chExt cx="683130" cy="307420"/>
              </a:xfrm>
            </p:grpSpPr>
            <p:sp>
              <p:nvSpPr>
                <p:cNvPr id="218" name="Rectangle: Rounded Corners 217">
                  <a:extLst>
                    <a:ext uri="{FF2B5EF4-FFF2-40B4-BE49-F238E27FC236}">
                      <a16:creationId xmlns:a16="http://schemas.microsoft.com/office/drawing/2014/main" id="{94BB4CF3-B804-4AA4-BFD9-F1208A62CB02}"/>
                    </a:ext>
                  </a:extLst>
                </p:cNvPr>
                <p:cNvSpPr/>
                <p:nvPr/>
              </p:nvSpPr>
              <p:spPr>
                <a:xfrm>
                  <a:off x="2256702" y="5319656"/>
                  <a:ext cx="151089" cy="3074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693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9" name="Rectangle: Rounded Corners 218">
                  <a:extLst>
                    <a:ext uri="{FF2B5EF4-FFF2-40B4-BE49-F238E27FC236}">
                      <a16:creationId xmlns:a16="http://schemas.microsoft.com/office/drawing/2014/main" id="{38306979-7791-4066-AA0D-30B4E56EC7C1}"/>
                    </a:ext>
                  </a:extLst>
                </p:cNvPr>
                <p:cNvSpPr/>
                <p:nvPr/>
              </p:nvSpPr>
              <p:spPr>
                <a:xfrm>
                  <a:off x="2434049" y="5319656"/>
                  <a:ext cx="151089" cy="3074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693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0" name="Rectangle: Rounded Corners 219">
                  <a:extLst>
                    <a:ext uri="{FF2B5EF4-FFF2-40B4-BE49-F238E27FC236}">
                      <a16:creationId xmlns:a16="http://schemas.microsoft.com/office/drawing/2014/main" id="{6032C711-5850-47BC-9D34-ED578CB1C4C8}"/>
                    </a:ext>
                  </a:extLst>
                </p:cNvPr>
                <p:cNvSpPr/>
                <p:nvPr/>
              </p:nvSpPr>
              <p:spPr>
                <a:xfrm>
                  <a:off x="2611396" y="5319656"/>
                  <a:ext cx="151089" cy="3074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693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1" name="Rectangle: Rounded Corners 220">
                  <a:extLst>
                    <a:ext uri="{FF2B5EF4-FFF2-40B4-BE49-F238E27FC236}">
                      <a16:creationId xmlns:a16="http://schemas.microsoft.com/office/drawing/2014/main" id="{D014C117-39A4-4DA6-A6C6-154462F21FDB}"/>
                    </a:ext>
                  </a:extLst>
                </p:cNvPr>
                <p:cNvSpPr/>
                <p:nvPr/>
              </p:nvSpPr>
              <p:spPr>
                <a:xfrm>
                  <a:off x="2788743" y="5319656"/>
                  <a:ext cx="151089" cy="3074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693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C7B4064-543D-4F4C-9587-E73D3E23A704}"/>
                  </a:ext>
                </a:extLst>
              </p:cNvPr>
              <p:cNvSpPr/>
              <p:nvPr/>
            </p:nvSpPr>
            <p:spPr>
              <a:xfrm>
                <a:off x="6340363" y="4359522"/>
                <a:ext cx="461971" cy="1594367"/>
              </a:xfrm>
              <a:prstGeom prst="rect">
                <a:avLst/>
              </a:prstGeom>
              <a:solidFill>
                <a:srgbClr val="D65E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5AAA4CD-A5F9-4747-88A1-527CB3F35DF2}"/>
                  </a:ext>
                </a:extLst>
              </p:cNvPr>
              <p:cNvSpPr/>
              <p:nvPr/>
            </p:nvSpPr>
            <p:spPr>
              <a:xfrm>
                <a:off x="6868776" y="4359521"/>
                <a:ext cx="1291172" cy="1594367"/>
              </a:xfrm>
              <a:prstGeom prst="rect">
                <a:avLst/>
              </a:prstGeom>
              <a:solidFill>
                <a:srgbClr val="D65E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D9E4E7EF-AF75-4E59-A3BB-207326DDC5FA}"/>
                  </a:ext>
                </a:extLst>
              </p:cNvPr>
              <p:cNvGrpSpPr/>
              <p:nvPr/>
            </p:nvGrpSpPr>
            <p:grpSpPr>
              <a:xfrm flipH="1">
                <a:off x="8209131" y="4359521"/>
                <a:ext cx="752170" cy="1594367"/>
                <a:chOff x="4002182" y="4390725"/>
                <a:chExt cx="752170" cy="1594367"/>
              </a:xfrm>
            </p:grpSpPr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42030AA8-4C5C-4D9C-8FF9-3EB660F3CDBF}"/>
                    </a:ext>
                  </a:extLst>
                </p:cNvPr>
                <p:cNvSpPr/>
                <p:nvPr/>
              </p:nvSpPr>
              <p:spPr>
                <a:xfrm>
                  <a:off x="4292381" y="4390725"/>
                  <a:ext cx="461971" cy="1594367"/>
                </a:xfrm>
                <a:prstGeom prst="rect">
                  <a:avLst/>
                </a:pr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7" name="Rectangle 168">
                  <a:extLst>
                    <a:ext uri="{FF2B5EF4-FFF2-40B4-BE49-F238E27FC236}">
                      <a16:creationId xmlns:a16="http://schemas.microsoft.com/office/drawing/2014/main" id="{367EA01D-0CE8-4878-AD03-801E4B13EF6C}"/>
                    </a:ext>
                  </a:extLst>
                </p:cNvPr>
                <p:cNvSpPr/>
                <p:nvPr/>
              </p:nvSpPr>
              <p:spPr>
                <a:xfrm>
                  <a:off x="4002182" y="4431850"/>
                  <a:ext cx="313210" cy="1553241"/>
                </a:xfrm>
                <a:custGeom>
                  <a:avLst/>
                  <a:gdLst>
                    <a:gd name="connsiteX0" fmla="*/ 0 w 305836"/>
                    <a:gd name="connsiteY0" fmla="*/ 0 h 1383634"/>
                    <a:gd name="connsiteX1" fmla="*/ 305836 w 305836"/>
                    <a:gd name="connsiteY1" fmla="*/ 0 h 1383634"/>
                    <a:gd name="connsiteX2" fmla="*/ 305836 w 305836"/>
                    <a:gd name="connsiteY2" fmla="*/ 1383634 h 1383634"/>
                    <a:gd name="connsiteX3" fmla="*/ 0 w 305836"/>
                    <a:gd name="connsiteY3" fmla="*/ 1383634 h 1383634"/>
                    <a:gd name="connsiteX4" fmla="*/ 0 w 305836"/>
                    <a:gd name="connsiteY4" fmla="*/ 0 h 1383634"/>
                    <a:gd name="connsiteX0" fmla="*/ 0 w 313210"/>
                    <a:gd name="connsiteY0" fmla="*/ 169607 h 1553241"/>
                    <a:gd name="connsiteX1" fmla="*/ 313210 w 313210"/>
                    <a:gd name="connsiteY1" fmla="*/ 0 h 1553241"/>
                    <a:gd name="connsiteX2" fmla="*/ 305836 w 313210"/>
                    <a:gd name="connsiteY2" fmla="*/ 1553241 h 1553241"/>
                    <a:gd name="connsiteX3" fmla="*/ 0 w 313210"/>
                    <a:gd name="connsiteY3" fmla="*/ 1553241 h 1553241"/>
                    <a:gd name="connsiteX4" fmla="*/ 0 w 313210"/>
                    <a:gd name="connsiteY4" fmla="*/ 169607 h 1553241"/>
                    <a:gd name="connsiteX0" fmla="*/ 0 w 313210"/>
                    <a:gd name="connsiteY0" fmla="*/ 169607 h 1553241"/>
                    <a:gd name="connsiteX1" fmla="*/ 313210 w 313210"/>
                    <a:gd name="connsiteY1" fmla="*/ 0 h 1553241"/>
                    <a:gd name="connsiteX2" fmla="*/ 305836 w 313210"/>
                    <a:gd name="connsiteY2" fmla="*/ 1553241 h 1553241"/>
                    <a:gd name="connsiteX3" fmla="*/ 0 w 313210"/>
                    <a:gd name="connsiteY3" fmla="*/ 1553241 h 1553241"/>
                    <a:gd name="connsiteX4" fmla="*/ 0 w 313210"/>
                    <a:gd name="connsiteY4" fmla="*/ 169607 h 155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3210" h="1553241">
                      <a:moveTo>
                        <a:pt x="0" y="169607"/>
                      </a:moveTo>
                      <a:cubicBezTo>
                        <a:pt x="104403" y="113071"/>
                        <a:pt x="253052" y="137652"/>
                        <a:pt x="313210" y="0"/>
                      </a:cubicBezTo>
                      <a:lnTo>
                        <a:pt x="305836" y="1553241"/>
                      </a:lnTo>
                      <a:lnTo>
                        <a:pt x="0" y="1553241"/>
                      </a:lnTo>
                      <a:lnTo>
                        <a:pt x="0" y="169607"/>
                      </a:lnTo>
                      <a:close/>
                    </a:path>
                  </a:pathLst>
                </a:cu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398C9235-E6DE-4FAC-BF26-FFAA3E877A27}"/>
                  </a:ext>
                </a:extLst>
              </p:cNvPr>
              <p:cNvGrpSpPr/>
              <p:nvPr/>
            </p:nvGrpSpPr>
            <p:grpSpPr>
              <a:xfrm>
                <a:off x="7193406" y="4968808"/>
                <a:ext cx="613601" cy="635359"/>
                <a:chOff x="1026942" y="3798277"/>
                <a:chExt cx="613601" cy="844061"/>
              </a:xfrm>
            </p:grpSpPr>
            <p:sp>
              <p:nvSpPr>
                <p:cNvPr id="206" name="Rectangle: Rounded Corners 205">
                  <a:extLst>
                    <a:ext uri="{FF2B5EF4-FFF2-40B4-BE49-F238E27FC236}">
                      <a16:creationId xmlns:a16="http://schemas.microsoft.com/office/drawing/2014/main" id="{AFA107E6-ACFA-40A8-AEA4-9FE5161D697D}"/>
                    </a:ext>
                  </a:extLst>
                </p:cNvPr>
                <p:cNvSpPr/>
                <p:nvPr/>
              </p:nvSpPr>
              <p:spPr>
                <a:xfrm>
                  <a:off x="102694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7" name="Rectangle: Rounded Corners 206">
                  <a:extLst>
                    <a:ext uri="{FF2B5EF4-FFF2-40B4-BE49-F238E27FC236}">
                      <a16:creationId xmlns:a16="http://schemas.microsoft.com/office/drawing/2014/main" id="{2578A6C7-CD9F-4E5F-8D01-9AD908FED97E}"/>
                    </a:ext>
                  </a:extLst>
                </p:cNvPr>
                <p:cNvSpPr/>
                <p:nvPr/>
              </p:nvSpPr>
              <p:spPr>
                <a:xfrm>
                  <a:off x="109004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8" name="Rectangle: Rounded Corners 207">
                  <a:extLst>
                    <a:ext uri="{FF2B5EF4-FFF2-40B4-BE49-F238E27FC236}">
                      <a16:creationId xmlns:a16="http://schemas.microsoft.com/office/drawing/2014/main" id="{37E3D252-6684-435A-9799-ED5FBCC5B0B2}"/>
                    </a:ext>
                  </a:extLst>
                </p:cNvPr>
                <p:cNvSpPr/>
                <p:nvPr/>
              </p:nvSpPr>
              <p:spPr>
                <a:xfrm>
                  <a:off x="115313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9" name="Rectangle: Rounded Corners 208">
                  <a:extLst>
                    <a:ext uri="{FF2B5EF4-FFF2-40B4-BE49-F238E27FC236}">
                      <a16:creationId xmlns:a16="http://schemas.microsoft.com/office/drawing/2014/main" id="{9B714940-D99E-4DFF-B353-4E899DD5F31C}"/>
                    </a:ext>
                  </a:extLst>
                </p:cNvPr>
                <p:cNvSpPr/>
                <p:nvPr/>
              </p:nvSpPr>
              <p:spPr>
                <a:xfrm>
                  <a:off x="121623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0" name="Rectangle: Rounded Corners 209">
                  <a:extLst>
                    <a:ext uri="{FF2B5EF4-FFF2-40B4-BE49-F238E27FC236}">
                      <a16:creationId xmlns:a16="http://schemas.microsoft.com/office/drawing/2014/main" id="{BBD7F6A5-1CDD-41DE-950F-D0EEC290594A}"/>
                    </a:ext>
                  </a:extLst>
                </p:cNvPr>
                <p:cNvSpPr/>
                <p:nvPr/>
              </p:nvSpPr>
              <p:spPr>
                <a:xfrm>
                  <a:off x="127933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1" name="Rectangle: Rounded Corners 210">
                  <a:extLst>
                    <a:ext uri="{FF2B5EF4-FFF2-40B4-BE49-F238E27FC236}">
                      <a16:creationId xmlns:a16="http://schemas.microsoft.com/office/drawing/2014/main" id="{875C5A3D-6E26-4B5D-8DF4-4C2082C57E3F}"/>
                    </a:ext>
                  </a:extLst>
                </p:cNvPr>
                <p:cNvSpPr/>
                <p:nvPr/>
              </p:nvSpPr>
              <p:spPr>
                <a:xfrm>
                  <a:off x="134243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2" name="Rectangle: Rounded Corners 211">
                  <a:extLst>
                    <a:ext uri="{FF2B5EF4-FFF2-40B4-BE49-F238E27FC236}">
                      <a16:creationId xmlns:a16="http://schemas.microsoft.com/office/drawing/2014/main" id="{068916CB-CEFB-4223-ADDB-9B590600EDC6}"/>
                    </a:ext>
                  </a:extLst>
                </p:cNvPr>
                <p:cNvSpPr/>
                <p:nvPr/>
              </p:nvSpPr>
              <p:spPr>
                <a:xfrm>
                  <a:off x="140553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3" name="Rectangle: Rounded Corners 212">
                  <a:extLst>
                    <a:ext uri="{FF2B5EF4-FFF2-40B4-BE49-F238E27FC236}">
                      <a16:creationId xmlns:a16="http://schemas.microsoft.com/office/drawing/2014/main" id="{37B7610E-BF8A-428A-A807-4F0C39C81C4C}"/>
                    </a:ext>
                  </a:extLst>
                </p:cNvPr>
                <p:cNvSpPr/>
                <p:nvPr/>
              </p:nvSpPr>
              <p:spPr>
                <a:xfrm>
                  <a:off x="146862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4" name="Rectangle: Rounded Corners 213">
                  <a:extLst>
                    <a:ext uri="{FF2B5EF4-FFF2-40B4-BE49-F238E27FC236}">
                      <a16:creationId xmlns:a16="http://schemas.microsoft.com/office/drawing/2014/main" id="{178566E4-F922-4F51-B0A0-DB2FFC793A94}"/>
                    </a:ext>
                  </a:extLst>
                </p:cNvPr>
                <p:cNvSpPr/>
                <p:nvPr/>
              </p:nvSpPr>
              <p:spPr>
                <a:xfrm>
                  <a:off x="153172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5" name="Rectangle: Rounded Corners 214">
                  <a:extLst>
                    <a:ext uri="{FF2B5EF4-FFF2-40B4-BE49-F238E27FC236}">
                      <a16:creationId xmlns:a16="http://schemas.microsoft.com/office/drawing/2014/main" id="{98B98AF9-709A-4BD2-8951-4FC5B56409C3}"/>
                    </a:ext>
                  </a:extLst>
                </p:cNvPr>
                <p:cNvSpPr/>
                <p:nvPr/>
              </p:nvSpPr>
              <p:spPr>
                <a:xfrm>
                  <a:off x="159482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8F7F0E01-C19D-42A0-B21E-D8691ACF98A8}"/>
                  </a:ext>
                </a:extLst>
              </p:cNvPr>
              <p:cNvGrpSpPr/>
              <p:nvPr/>
            </p:nvGrpSpPr>
            <p:grpSpPr>
              <a:xfrm>
                <a:off x="7170546" y="4418334"/>
                <a:ext cx="613601" cy="366182"/>
                <a:chOff x="1026942" y="3798277"/>
                <a:chExt cx="613601" cy="844061"/>
              </a:xfrm>
            </p:grpSpPr>
            <p:sp>
              <p:nvSpPr>
                <p:cNvPr id="196" name="Rectangle: Rounded Corners 195">
                  <a:extLst>
                    <a:ext uri="{FF2B5EF4-FFF2-40B4-BE49-F238E27FC236}">
                      <a16:creationId xmlns:a16="http://schemas.microsoft.com/office/drawing/2014/main" id="{3F809248-535F-4E4D-B4AA-6969E7FC3B3C}"/>
                    </a:ext>
                  </a:extLst>
                </p:cNvPr>
                <p:cNvSpPr/>
                <p:nvPr/>
              </p:nvSpPr>
              <p:spPr>
                <a:xfrm>
                  <a:off x="102694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7" name="Rectangle: Rounded Corners 196">
                  <a:extLst>
                    <a:ext uri="{FF2B5EF4-FFF2-40B4-BE49-F238E27FC236}">
                      <a16:creationId xmlns:a16="http://schemas.microsoft.com/office/drawing/2014/main" id="{8517BA88-C036-434D-B5E4-2D87D5345D4B}"/>
                    </a:ext>
                  </a:extLst>
                </p:cNvPr>
                <p:cNvSpPr/>
                <p:nvPr/>
              </p:nvSpPr>
              <p:spPr>
                <a:xfrm>
                  <a:off x="109004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8" name="Rectangle: Rounded Corners 197">
                  <a:extLst>
                    <a:ext uri="{FF2B5EF4-FFF2-40B4-BE49-F238E27FC236}">
                      <a16:creationId xmlns:a16="http://schemas.microsoft.com/office/drawing/2014/main" id="{A34A56E6-0B96-4602-985D-3E4881A1A899}"/>
                    </a:ext>
                  </a:extLst>
                </p:cNvPr>
                <p:cNvSpPr/>
                <p:nvPr/>
              </p:nvSpPr>
              <p:spPr>
                <a:xfrm>
                  <a:off x="115313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9" name="Rectangle: Rounded Corners 198">
                  <a:extLst>
                    <a:ext uri="{FF2B5EF4-FFF2-40B4-BE49-F238E27FC236}">
                      <a16:creationId xmlns:a16="http://schemas.microsoft.com/office/drawing/2014/main" id="{59973A79-9EB2-4BD2-A383-BDCCDB5707A8}"/>
                    </a:ext>
                  </a:extLst>
                </p:cNvPr>
                <p:cNvSpPr/>
                <p:nvPr/>
              </p:nvSpPr>
              <p:spPr>
                <a:xfrm>
                  <a:off x="121623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0" name="Rectangle: Rounded Corners 199">
                  <a:extLst>
                    <a:ext uri="{FF2B5EF4-FFF2-40B4-BE49-F238E27FC236}">
                      <a16:creationId xmlns:a16="http://schemas.microsoft.com/office/drawing/2014/main" id="{D6FD37E5-1E3E-4C27-B8A3-C02360DD9614}"/>
                    </a:ext>
                  </a:extLst>
                </p:cNvPr>
                <p:cNvSpPr/>
                <p:nvPr/>
              </p:nvSpPr>
              <p:spPr>
                <a:xfrm>
                  <a:off x="127933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1" name="Rectangle: Rounded Corners 200">
                  <a:extLst>
                    <a:ext uri="{FF2B5EF4-FFF2-40B4-BE49-F238E27FC236}">
                      <a16:creationId xmlns:a16="http://schemas.microsoft.com/office/drawing/2014/main" id="{E62FCEFF-C264-4381-84E9-2B6E26031DDA}"/>
                    </a:ext>
                  </a:extLst>
                </p:cNvPr>
                <p:cNvSpPr/>
                <p:nvPr/>
              </p:nvSpPr>
              <p:spPr>
                <a:xfrm>
                  <a:off x="134243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2" name="Rectangle: Rounded Corners 201">
                  <a:extLst>
                    <a:ext uri="{FF2B5EF4-FFF2-40B4-BE49-F238E27FC236}">
                      <a16:creationId xmlns:a16="http://schemas.microsoft.com/office/drawing/2014/main" id="{B57BD56F-2732-434C-834B-23C809AD1E70}"/>
                    </a:ext>
                  </a:extLst>
                </p:cNvPr>
                <p:cNvSpPr/>
                <p:nvPr/>
              </p:nvSpPr>
              <p:spPr>
                <a:xfrm>
                  <a:off x="140553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3" name="Rectangle: Rounded Corners 202">
                  <a:extLst>
                    <a:ext uri="{FF2B5EF4-FFF2-40B4-BE49-F238E27FC236}">
                      <a16:creationId xmlns:a16="http://schemas.microsoft.com/office/drawing/2014/main" id="{857EDC78-A2A8-4ECE-BCE2-47D670F7FFE6}"/>
                    </a:ext>
                  </a:extLst>
                </p:cNvPr>
                <p:cNvSpPr/>
                <p:nvPr/>
              </p:nvSpPr>
              <p:spPr>
                <a:xfrm>
                  <a:off x="146862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4" name="Rectangle: Rounded Corners 203">
                  <a:extLst>
                    <a:ext uri="{FF2B5EF4-FFF2-40B4-BE49-F238E27FC236}">
                      <a16:creationId xmlns:a16="http://schemas.microsoft.com/office/drawing/2014/main" id="{05187112-3E1E-4E66-A402-E7A7D1056509}"/>
                    </a:ext>
                  </a:extLst>
                </p:cNvPr>
                <p:cNvSpPr/>
                <p:nvPr/>
              </p:nvSpPr>
              <p:spPr>
                <a:xfrm>
                  <a:off x="153172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5" name="Rectangle: Rounded Corners 204">
                  <a:extLst>
                    <a:ext uri="{FF2B5EF4-FFF2-40B4-BE49-F238E27FC236}">
                      <a16:creationId xmlns:a16="http://schemas.microsoft.com/office/drawing/2014/main" id="{CE21CC66-0F24-43F7-A09C-335E1E24C4FB}"/>
                    </a:ext>
                  </a:extLst>
                </p:cNvPr>
                <p:cNvSpPr/>
                <p:nvPr/>
              </p:nvSpPr>
              <p:spPr>
                <a:xfrm>
                  <a:off x="159482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50CA98E2-CDC7-4A43-A76E-5572CE4837EA}"/>
                  </a:ext>
                </a:extLst>
              </p:cNvPr>
              <p:cNvGrpSpPr/>
              <p:nvPr/>
            </p:nvGrpSpPr>
            <p:grpSpPr>
              <a:xfrm>
                <a:off x="6359620" y="4413208"/>
                <a:ext cx="397553" cy="397690"/>
                <a:chOff x="1026942" y="3798277"/>
                <a:chExt cx="613601" cy="844061"/>
              </a:xfrm>
            </p:grpSpPr>
            <p:sp>
              <p:nvSpPr>
                <p:cNvPr id="186" name="Rectangle: Rounded Corners 185">
                  <a:extLst>
                    <a:ext uri="{FF2B5EF4-FFF2-40B4-BE49-F238E27FC236}">
                      <a16:creationId xmlns:a16="http://schemas.microsoft.com/office/drawing/2014/main" id="{1E5FE79C-5641-4D86-A14C-C60AFC533382}"/>
                    </a:ext>
                  </a:extLst>
                </p:cNvPr>
                <p:cNvSpPr/>
                <p:nvPr/>
              </p:nvSpPr>
              <p:spPr>
                <a:xfrm>
                  <a:off x="102694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7" name="Rectangle: Rounded Corners 186">
                  <a:extLst>
                    <a:ext uri="{FF2B5EF4-FFF2-40B4-BE49-F238E27FC236}">
                      <a16:creationId xmlns:a16="http://schemas.microsoft.com/office/drawing/2014/main" id="{8BF951D6-3E0C-409B-B26A-778387E51E92}"/>
                    </a:ext>
                  </a:extLst>
                </p:cNvPr>
                <p:cNvSpPr/>
                <p:nvPr/>
              </p:nvSpPr>
              <p:spPr>
                <a:xfrm>
                  <a:off x="109004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8" name="Rectangle: Rounded Corners 187">
                  <a:extLst>
                    <a:ext uri="{FF2B5EF4-FFF2-40B4-BE49-F238E27FC236}">
                      <a16:creationId xmlns:a16="http://schemas.microsoft.com/office/drawing/2014/main" id="{C9F79058-DCC9-43EE-A334-B80D28590AD6}"/>
                    </a:ext>
                  </a:extLst>
                </p:cNvPr>
                <p:cNvSpPr/>
                <p:nvPr/>
              </p:nvSpPr>
              <p:spPr>
                <a:xfrm>
                  <a:off x="115313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9" name="Rectangle: Rounded Corners 188">
                  <a:extLst>
                    <a:ext uri="{FF2B5EF4-FFF2-40B4-BE49-F238E27FC236}">
                      <a16:creationId xmlns:a16="http://schemas.microsoft.com/office/drawing/2014/main" id="{DC42C589-769E-4D6B-A44F-E8B047CB7A17}"/>
                    </a:ext>
                  </a:extLst>
                </p:cNvPr>
                <p:cNvSpPr/>
                <p:nvPr/>
              </p:nvSpPr>
              <p:spPr>
                <a:xfrm>
                  <a:off x="121623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0" name="Rectangle: Rounded Corners 189">
                  <a:extLst>
                    <a:ext uri="{FF2B5EF4-FFF2-40B4-BE49-F238E27FC236}">
                      <a16:creationId xmlns:a16="http://schemas.microsoft.com/office/drawing/2014/main" id="{97F049B0-C233-46D6-8831-A1914882632D}"/>
                    </a:ext>
                  </a:extLst>
                </p:cNvPr>
                <p:cNvSpPr/>
                <p:nvPr/>
              </p:nvSpPr>
              <p:spPr>
                <a:xfrm>
                  <a:off x="127933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1" name="Rectangle: Rounded Corners 190">
                  <a:extLst>
                    <a:ext uri="{FF2B5EF4-FFF2-40B4-BE49-F238E27FC236}">
                      <a16:creationId xmlns:a16="http://schemas.microsoft.com/office/drawing/2014/main" id="{ADA86C9C-5E57-421A-B71B-02521EC25AAB}"/>
                    </a:ext>
                  </a:extLst>
                </p:cNvPr>
                <p:cNvSpPr/>
                <p:nvPr/>
              </p:nvSpPr>
              <p:spPr>
                <a:xfrm>
                  <a:off x="1342432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2" name="Rectangle: Rounded Corners 191">
                  <a:extLst>
                    <a:ext uri="{FF2B5EF4-FFF2-40B4-BE49-F238E27FC236}">
                      <a16:creationId xmlns:a16="http://schemas.microsoft.com/office/drawing/2014/main" id="{B560879D-50DF-4D0C-B5A8-FD4727A74C90}"/>
                    </a:ext>
                  </a:extLst>
                </p:cNvPr>
                <p:cNvSpPr/>
                <p:nvPr/>
              </p:nvSpPr>
              <p:spPr>
                <a:xfrm>
                  <a:off x="1405530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3" name="Rectangle: Rounded Corners 192">
                  <a:extLst>
                    <a:ext uri="{FF2B5EF4-FFF2-40B4-BE49-F238E27FC236}">
                      <a16:creationId xmlns:a16="http://schemas.microsoft.com/office/drawing/2014/main" id="{60E5EC45-518F-41A9-90D9-DBA626F10163}"/>
                    </a:ext>
                  </a:extLst>
                </p:cNvPr>
                <p:cNvSpPr/>
                <p:nvPr/>
              </p:nvSpPr>
              <p:spPr>
                <a:xfrm>
                  <a:off x="1468628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4" name="Rectangle: Rounded Corners 193">
                  <a:extLst>
                    <a:ext uri="{FF2B5EF4-FFF2-40B4-BE49-F238E27FC236}">
                      <a16:creationId xmlns:a16="http://schemas.microsoft.com/office/drawing/2014/main" id="{EDDCD973-5CFB-4517-A706-A70E435DE37A}"/>
                    </a:ext>
                  </a:extLst>
                </p:cNvPr>
                <p:cNvSpPr/>
                <p:nvPr/>
              </p:nvSpPr>
              <p:spPr>
                <a:xfrm>
                  <a:off x="1531726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5" name="Rectangle: Rounded Corners 194">
                  <a:extLst>
                    <a:ext uri="{FF2B5EF4-FFF2-40B4-BE49-F238E27FC236}">
                      <a16:creationId xmlns:a16="http://schemas.microsoft.com/office/drawing/2014/main" id="{51E6A4FE-039A-4102-BE9A-9A0ABADFC9E8}"/>
                    </a:ext>
                  </a:extLst>
                </p:cNvPr>
                <p:cNvSpPr/>
                <p:nvPr/>
              </p:nvSpPr>
              <p:spPr>
                <a:xfrm>
                  <a:off x="1594824" y="3798277"/>
                  <a:ext cx="45719" cy="844061"/>
                </a:xfrm>
                <a:prstGeom prst="round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AA66D66D-A895-418F-A5AA-74CF1A5F2372}"/>
                  </a:ext>
                </a:extLst>
              </p:cNvPr>
              <p:cNvGrpSpPr/>
              <p:nvPr/>
            </p:nvGrpSpPr>
            <p:grpSpPr>
              <a:xfrm>
                <a:off x="6156851" y="5433831"/>
                <a:ext cx="814350" cy="455829"/>
                <a:chOff x="1769751" y="5208470"/>
                <a:chExt cx="814350" cy="455829"/>
              </a:xfrm>
            </p:grpSpPr>
            <p:sp>
              <p:nvSpPr>
                <p:cNvPr id="184" name="Rectangle 183">
                  <a:extLst>
                    <a:ext uri="{FF2B5EF4-FFF2-40B4-BE49-F238E27FC236}">
                      <a16:creationId xmlns:a16="http://schemas.microsoft.com/office/drawing/2014/main" id="{12BD0187-726F-4E4D-8B85-67445317894A}"/>
                    </a:ext>
                  </a:extLst>
                </p:cNvPr>
                <p:cNvSpPr/>
                <p:nvPr/>
              </p:nvSpPr>
              <p:spPr>
                <a:xfrm>
                  <a:off x="1842868" y="5208470"/>
                  <a:ext cx="741233" cy="393697"/>
                </a:xfrm>
                <a:prstGeom prst="rect">
                  <a:avLst/>
                </a:prstGeom>
                <a:solidFill>
                  <a:srgbClr val="BF394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5" name="Rectangle 184">
                  <a:extLst>
                    <a:ext uri="{FF2B5EF4-FFF2-40B4-BE49-F238E27FC236}">
                      <a16:creationId xmlns:a16="http://schemas.microsoft.com/office/drawing/2014/main" id="{2D435302-C3E5-4EED-831E-04F3BE62F9B6}"/>
                    </a:ext>
                  </a:extLst>
                </p:cNvPr>
                <p:cNvSpPr/>
                <p:nvPr/>
              </p:nvSpPr>
              <p:spPr>
                <a:xfrm>
                  <a:off x="1769751" y="5270602"/>
                  <a:ext cx="741233" cy="393697"/>
                </a:xfrm>
                <a:prstGeom prst="rect">
                  <a:avLst/>
                </a:prstGeom>
                <a:solidFill>
                  <a:srgbClr val="D65E5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62F22C71-D461-4E35-85CB-0A68F5506F80}"/>
                  </a:ext>
                </a:extLst>
              </p:cNvPr>
              <p:cNvSpPr/>
              <p:nvPr/>
            </p:nvSpPr>
            <p:spPr>
              <a:xfrm>
                <a:off x="7226914" y="5336720"/>
                <a:ext cx="192024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639319ED-D79D-4E34-ABB0-272302A73032}"/>
                  </a:ext>
                </a:extLst>
              </p:cNvPr>
              <p:cNvSpPr/>
              <p:nvPr/>
            </p:nvSpPr>
            <p:spPr>
              <a:xfrm>
                <a:off x="6235692" y="5046931"/>
                <a:ext cx="73152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3DB9466A-563E-45C0-A431-2219A644F949}"/>
                  </a:ext>
                </a:extLst>
              </p:cNvPr>
              <p:cNvSpPr/>
              <p:nvPr/>
            </p:nvSpPr>
            <p:spPr>
              <a:xfrm rot="2574620">
                <a:off x="6877796" y="5193862"/>
                <a:ext cx="45720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EFC2E53-42ED-45B7-A16D-AF275E6899C5}"/>
                  </a:ext>
                </a:extLst>
              </p:cNvPr>
              <p:cNvSpPr/>
              <p:nvPr/>
            </p:nvSpPr>
            <p:spPr>
              <a:xfrm>
                <a:off x="8813247" y="5371784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808642FB-0C17-4339-82A4-24BFBF2E7C3D}"/>
                  </a:ext>
                </a:extLst>
              </p:cNvPr>
              <p:cNvSpPr/>
              <p:nvPr/>
            </p:nvSpPr>
            <p:spPr>
              <a:xfrm>
                <a:off x="8318888" y="5382439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E27DD3EA-D9E9-438D-A5E1-8751D0437316}"/>
                  </a:ext>
                </a:extLst>
              </p:cNvPr>
              <p:cNvSpPr/>
              <p:nvPr/>
            </p:nvSpPr>
            <p:spPr>
              <a:xfrm>
                <a:off x="7824529" y="5393094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7297B4F3-8A19-434F-BAA6-48EDFE512CCB}"/>
                  </a:ext>
                </a:extLst>
              </p:cNvPr>
              <p:cNvSpPr/>
              <p:nvPr/>
            </p:nvSpPr>
            <p:spPr>
              <a:xfrm>
                <a:off x="7330170" y="5403749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302E3E62-56D8-4845-BC00-936252F7CCD5}"/>
                  </a:ext>
                </a:extLst>
              </p:cNvPr>
              <p:cNvSpPr/>
              <p:nvPr/>
            </p:nvSpPr>
            <p:spPr>
              <a:xfrm>
                <a:off x="6835811" y="5090844"/>
                <a:ext cx="56701" cy="3657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B6735D12-3745-4B06-88CD-F1C7E183CA98}"/>
                  </a:ext>
                </a:extLst>
              </p:cNvPr>
              <p:cNvSpPr/>
              <p:nvPr/>
            </p:nvSpPr>
            <p:spPr>
              <a:xfrm>
                <a:off x="3653283" y="5324509"/>
                <a:ext cx="1188720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E1F3A043-0E82-49F1-A7B5-A28EE18C1C0E}"/>
                  </a:ext>
                </a:extLst>
              </p:cNvPr>
              <p:cNvSpPr/>
              <p:nvPr/>
            </p:nvSpPr>
            <p:spPr>
              <a:xfrm>
                <a:off x="4486023" y="5347368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3C83898-8484-475F-8184-419382A51CD9}"/>
                  </a:ext>
                </a:extLst>
              </p:cNvPr>
              <p:cNvSpPr/>
              <p:nvPr/>
            </p:nvSpPr>
            <p:spPr>
              <a:xfrm>
                <a:off x="3808016" y="5332116"/>
                <a:ext cx="56701" cy="5498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BE5EE591-FF5B-4AC3-A552-6C9B3E530122}"/>
                  </a:ext>
                </a:extLst>
              </p:cNvPr>
              <p:cNvSpPr/>
              <p:nvPr/>
            </p:nvSpPr>
            <p:spPr>
              <a:xfrm>
                <a:off x="3512236" y="5881560"/>
                <a:ext cx="5675919" cy="227613"/>
              </a:xfrm>
              <a:prstGeom prst="rect">
                <a:avLst/>
              </a:prstGeom>
              <a:solidFill>
                <a:srgbClr val="F693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696041D8-22DC-4175-B8D9-AD5EBB6C7075}"/>
                  </a:ext>
                </a:extLst>
              </p:cNvPr>
              <p:cNvSpPr/>
              <p:nvPr/>
            </p:nvSpPr>
            <p:spPr>
              <a:xfrm>
                <a:off x="6467706" y="5088498"/>
                <a:ext cx="56701" cy="3657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C3D4E619-41BB-4306-AB21-5421850A0A75}"/>
                  </a:ext>
                </a:extLst>
              </p:cNvPr>
              <p:cNvSpPr/>
              <p:nvPr/>
            </p:nvSpPr>
            <p:spPr>
              <a:xfrm>
                <a:off x="3549616" y="4359521"/>
                <a:ext cx="90814" cy="260632"/>
              </a:xfrm>
              <a:prstGeom prst="rect">
                <a:avLst/>
              </a:prstGeom>
              <a:solidFill>
                <a:srgbClr val="BF3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61F391FF-D22A-4A59-BC93-8FE73AEF9314}"/>
                  </a:ext>
                </a:extLst>
              </p:cNvPr>
              <p:cNvGrpSpPr/>
              <p:nvPr/>
            </p:nvGrpSpPr>
            <p:grpSpPr>
              <a:xfrm>
                <a:off x="3567582" y="6178022"/>
                <a:ext cx="1883287" cy="669637"/>
                <a:chOff x="3567582" y="6178022"/>
                <a:chExt cx="1883287" cy="669637"/>
              </a:xfrm>
            </p:grpSpPr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BDB6F3EF-343C-4C1E-9962-EDFC58A43E91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63" name="Group 162">
                  <a:extLst>
                    <a:ext uri="{FF2B5EF4-FFF2-40B4-BE49-F238E27FC236}">
                      <a16:creationId xmlns:a16="http://schemas.microsoft.com/office/drawing/2014/main" id="{EA386113-37A8-45C9-8EF7-BDB363DCF8F8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164" name="Group 163">
                    <a:extLst>
                      <a:ext uri="{FF2B5EF4-FFF2-40B4-BE49-F238E27FC236}">
                        <a16:creationId xmlns:a16="http://schemas.microsoft.com/office/drawing/2014/main" id="{306E7449-D43A-4425-A3A9-134CACAB072A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182" name="Circle: Hollow 181">
                      <a:extLst>
                        <a:ext uri="{FF2B5EF4-FFF2-40B4-BE49-F238E27FC236}">
                          <a16:creationId xmlns:a16="http://schemas.microsoft.com/office/drawing/2014/main" id="{08E7F8FB-D073-4984-A9E6-8DB9783516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83" name="Oval 182">
                      <a:extLst>
                        <a:ext uri="{FF2B5EF4-FFF2-40B4-BE49-F238E27FC236}">
                          <a16:creationId xmlns:a16="http://schemas.microsoft.com/office/drawing/2014/main" id="{13CD3E99-8A0A-4A7E-8951-9E5D7628AA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65" name="Group 164">
                    <a:extLst>
                      <a:ext uri="{FF2B5EF4-FFF2-40B4-BE49-F238E27FC236}">
                        <a16:creationId xmlns:a16="http://schemas.microsoft.com/office/drawing/2014/main" id="{FDE814D5-2B25-4147-9E91-C4628C15EBF7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180" name="Circle: Hollow 179">
                      <a:extLst>
                        <a:ext uri="{FF2B5EF4-FFF2-40B4-BE49-F238E27FC236}">
                          <a16:creationId xmlns:a16="http://schemas.microsoft.com/office/drawing/2014/main" id="{CCA63F7E-FE92-4D36-A615-6E3AED48A4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81" name="Oval 180">
                      <a:extLst>
                        <a:ext uri="{FF2B5EF4-FFF2-40B4-BE49-F238E27FC236}">
                          <a16:creationId xmlns:a16="http://schemas.microsoft.com/office/drawing/2014/main" id="{2F38E728-0499-4B86-BE2B-3D533ED875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166" name="Freeform: Shape 165">
                    <a:extLst>
                      <a:ext uri="{FF2B5EF4-FFF2-40B4-BE49-F238E27FC236}">
                        <a16:creationId xmlns:a16="http://schemas.microsoft.com/office/drawing/2014/main" id="{A78D74C6-D384-4C14-895C-6C09B6406E63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7" name="Rectangle: Top Corners Rounded 166">
                    <a:extLst>
                      <a:ext uri="{FF2B5EF4-FFF2-40B4-BE49-F238E27FC236}">
                        <a16:creationId xmlns:a16="http://schemas.microsoft.com/office/drawing/2014/main" id="{65D6445A-667E-40C8-815D-3205BBA833F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8" name="Rectangle: Top Corners Rounded 167">
                    <a:extLst>
                      <a:ext uri="{FF2B5EF4-FFF2-40B4-BE49-F238E27FC236}">
                        <a16:creationId xmlns:a16="http://schemas.microsoft.com/office/drawing/2014/main" id="{0FE9D11F-6890-4797-AF85-EA9EA0A4174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9" name="Freeform: Shape 168">
                    <a:extLst>
                      <a:ext uri="{FF2B5EF4-FFF2-40B4-BE49-F238E27FC236}">
                        <a16:creationId xmlns:a16="http://schemas.microsoft.com/office/drawing/2014/main" id="{59F7904F-907B-4C86-BAE5-BDAC38D18337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70" name="Group 169">
                    <a:extLst>
                      <a:ext uri="{FF2B5EF4-FFF2-40B4-BE49-F238E27FC236}">
                        <a16:creationId xmlns:a16="http://schemas.microsoft.com/office/drawing/2014/main" id="{01E03002-AD18-45A4-A16D-F93EAF62B53B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176" name="Rectangle: Rounded Corners 175">
                      <a:extLst>
                        <a:ext uri="{FF2B5EF4-FFF2-40B4-BE49-F238E27FC236}">
                          <a16:creationId xmlns:a16="http://schemas.microsoft.com/office/drawing/2014/main" id="{CC04F6EE-3A38-4F7E-84DA-3BBC575E12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7" name="Rectangle: Rounded Corners 176">
                      <a:extLst>
                        <a:ext uri="{FF2B5EF4-FFF2-40B4-BE49-F238E27FC236}">
                          <a16:creationId xmlns:a16="http://schemas.microsoft.com/office/drawing/2014/main" id="{7B9C486D-7F75-4976-B91C-64BD9AA386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8" name="Rectangle: Rounded Corners 177">
                      <a:extLst>
                        <a:ext uri="{FF2B5EF4-FFF2-40B4-BE49-F238E27FC236}">
                          <a16:creationId xmlns:a16="http://schemas.microsoft.com/office/drawing/2014/main" id="{46624345-864F-4DFC-8B75-E4C81003E9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9" name="Rectangle: Rounded Corners 178">
                      <a:extLst>
                        <a:ext uri="{FF2B5EF4-FFF2-40B4-BE49-F238E27FC236}">
                          <a16:creationId xmlns:a16="http://schemas.microsoft.com/office/drawing/2014/main" id="{4BB81D7C-10A0-4D3E-A46D-5F9B8091D0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71" name="Group 170">
                    <a:extLst>
                      <a:ext uri="{FF2B5EF4-FFF2-40B4-BE49-F238E27FC236}">
                        <a16:creationId xmlns:a16="http://schemas.microsoft.com/office/drawing/2014/main" id="{82C3E4B5-1BDE-4B11-B14A-25EECFD7FA9B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172" name="Rectangle: Rounded Corners 171">
                      <a:extLst>
                        <a:ext uri="{FF2B5EF4-FFF2-40B4-BE49-F238E27FC236}">
                          <a16:creationId xmlns:a16="http://schemas.microsoft.com/office/drawing/2014/main" id="{D07826FA-1E88-4457-AFAB-1C8C9FF552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3" name="Rectangle: Rounded Corners 172">
                      <a:extLst>
                        <a:ext uri="{FF2B5EF4-FFF2-40B4-BE49-F238E27FC236}">
                          <a16:creationId xmlns:a16="http://schemas.microsoft.com/office/drawing/2014/main" id="{0742840A-ACD6-4403-8D39-8C93059386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4" name="Rectangle: Rounded Corners 173">
                      <a:extLst>
                        <a:ext uri="{FF2B5EF4-FFF2-40B4-BE49-F238E27FC236}">
                          <a16:creationId xmlns:a16="http://schemas.microsoft.com/office/drawing/2014/main" id="{86D4A83D-D9C0-4A16-A273-BE4A790B0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75" name="Rectangle: Rounded Corners 174">
                      <a:extLst>
                        <a:ext uri="{FF2B5EF4-FFF2-40B4-BE49-F238E27FC236}">
                          <a16:creationId xmlns:a16="http://schemas.microsoft.com/office/drawing/2014/main" id="{52488D8F-C505-40DF-97D0-45A359A6AC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B2FCE8B1-53D7-434C-A36B-203080D560DB}"/>
                  </a:ext>
                </a:extLst>
              </p:cNvPr>
              <p:cNvGrpSpPr/>
              <p:nvPr/>
            </p:nvGrpSpPr>
            <p:grpSpPr>
              <a:xfrm>
                <a:off x="7289700" y="6185562"/>
                <a:ext cx="1883287" cy="669637"/>
                <a:chOff x="3567582" y="6178022"/>
                <a:chExt cx="1883287" cy="669637"/>
              </a:xfrm>
            </p:grpSpPr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A20E6576-93D9-446B-8AB3-1F335464A1B8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41" name="Group 140">
                  <a:extLst>
                    <a:ext uri="{FF2B5EF4-FFF2-40B4-BE49-F238E27FC236}">
                      <a16:creationId xmlns:a16="http://schemas.microsoft.com/office/drawing/2014/main" id="{10391BDE-F43D-47DE-BFEE-D5085CD5D6FB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142" name="Group 141">
                    <a:extLst>
                      <a:ext uri="{FF2B5EF4-FFF2-40B4-BE49-F238E27FC236}">
                        <a16:creationId xmlns:a16="http://schemas.microsoft.com/office/drawing/2014/main" id="{1883956F-72D0-4782-9DC9-A5AAF7D65ECA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160" name="Circle: Hollow 159">
                      <a:extLst>
                        <a:ext uri="{FF2B5EF4-FFF2-40B4-BE49-F238E27FC236}">
                          <a16:creationId xmlns:a16="http://schemas.microsoft.com/office/drawing/2014/main" id="{8E34CB06-93CC-48F7-8319-30A5979794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61" name="Oval 160">
                      <a:extLst>
                        <a:ext uri="{FF2B5EF4-FFF2-40B4-BE49-F238E27FC236}">
                          <a16:creationId xmlns:a16="http://schemas.microsoft.com/office/drawing/2014/main" id="{89E98DDC-36AA-4B6B-9C56-94850D82BE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3" name="Group 142">
                    <a:extLst>
                      <a:ext uri="{FF2B5EF4-FFF2-40B4-BE49-F238E27FC236}">
                        <a16:creationId xmlns:a16="http://schemas.microsoft.com/office/drawing/2014/main" id="{D1249408-3254-4FCE-9CFB-1AB1D11EA4D0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158" name="Circle: Hollow 157">
                      <a:extLst>
                        <a:ext uri="{FF2B5EF4-FFF2-40B4-BE49-F238E27FC236}">
                          <a16:creationId xmlns:a16="http://schemas.microsoft.com/office/drawing/2014/main" id="{F23959FF-E179-4F47-A0AD-E978B8797B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59" name="Oval 158">
                      <a:extLst>
                        <a:ext uri="{FF2B5EF4-FFF2-40B4-BE49-F238E27FC236}">
                          <a16:creationId xmlns:a16="http://schemas.microsoft.com/office/drawing/2014/main" id="{0D2821C7-56A3-4FC2-8A59-CCEA338B51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144" name="Freeform: Shape 143">
                    <a:extLst>
                      <a:ext uri="{FF2B5EF4-FFF2-40B4-BE49-F238E27FC236}">
                        <a16:creationId xmlns:a16="http://schemas.microsoft.com/office/drawing/2014/main" id="{69E15DA7-8DBE-4ECE-B304-04F4D1843D8B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5" name="Rectangle: Top Corners Rounded 144">
                    <a:extLst>
                      <a:ext uri="{FF2B5EF4-FFF2-40B4-BE49-F238E27FC236}">
                        <a16:creationId xmlns:a16="http://schemas.microsoft.com/office/drawing/2014/main" id="{F495001B-B30F-4A87-808A-FDA13445ADE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6" name="Rectangle: Top Corners Rounded 145">
                    <a:extLst>
                      <a:ext uri="{FF2B5EF4-FFF2-40B4-BE49-F238E27FC236}">
                        <a16:creationId xmlns:a16="http://schemas.microsoft.com/office/drawing/2014/main" id="{3B93BD8D-A2CA-45A9-AD2B-A22FE110BCD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7" name="Freeform: Shape 146">
                    <a:extLst>
                      <a:ext uri="{FF2B5EF4-FFF2-40B4-BE49-F238E27FC236}">
                        <a16:creationId xmlns:a16="http://schemas.microsoft.com/office/drawing/2014/main" id="{0E9486D3-F23B-4C3A-85C3-D2898BDB77B2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148" name="Group 147">
                    <a:extLst>
                      <a:ext uri="{FF2B5EF4-FFF2-40B4-BE49-F238E27FC236}">
                        <a16:creationId xmlns:a16="http://schemas.microsoft.com/office/drawing/2014/main" id="{0FE3987D-48F6-4F89-82C0-961EF70AF472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154" name="Rectangle: Rounded Corners 153">
                      <a:extLst>
                        <a:ext uri="{FF2B5EF4-FFF2-40B4-BE49-F238E27FC236}">
                          <a16:creationId xmlns:a16="http://schemas.microsoft.com/office/drawing/2014/main" id="{1D384821-926E-4E35-A6F3-270FA7B4F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5" name="Rectangle: Rounded Corners 154">
                      <a:extLst>
                        <a:ext uri="{FF2B5EF4-FFF2-40B4-BE49-F238E27FC236}">
                          <a16:creationId xmlns:a16="http://schemas.microsoft.com/office/drawing/2014/main" id="{28C94D3D-C756-4177-916E-07037B2A5E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6" name="Rectangle: Rounded Corners 155">
                      <a:extLst>
                        <a:ext uri="{FF2B5EF4-FFF2-40B4-BE49-F238E27FC236}">
                          <a16:creationId xmlns:a16="http://schemas.microsoft.com/office/drawing/2014/main" id="{BABF3547-B99E-44DA-8325-778A1D66E8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7" name="Rectangle: Rounded Corners 156">
                      <a:extLst>
                        <a:ext uri="{FF2B5EF4-FFF2-40B4-BE49-F238E27FC236}">
                          <a16:creationId xmlns:a16="http://schemas.microsoft.com/office/drawing/2014/main" id="{9AAE8C86-9C2E-43A1-BF3C-F7E66530B0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149" name="Group 148">
                    <a:extLst>
                      <a:ext uri="{FF2B5EF4-FFF2-40B4-BE49-F238E27FC236}">
                        <a16:creationId xmlns:a16="http://schemas.microsoft.com/office/drawing/2014/main" id="{72ABA9F4-2B76-4C10-8DDE-F9CAB6C3B7D8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150" name="Rectangle: Rounded Corners 149">
                      <a:extLst>
                        <a:ext uri="{FF2B5EF4-FFF2-40B4-BE49-F238E27FC236}">
                          <a16:creationId xmlns:a16="http://schemas.microsoft.com/office/drawing/2014/main" id="{0A801442-FFD2-4FFC-92B7-13C11A8947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1" name="Rectangle: Rounded Corners 150">
                      <a:extLst>
                        <a:ext uri="{FF2B5EF4-FFF2-40B4-BE49-F238E27FC236}">
                          <a16:creationId xmlns:a16="http://schemas.microsoft.com/office/drawing/2014/main" id="{31020DA3-BF60-4F0C-834F-45C34024FC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2" name="Rectangle: Rounded Corners 151">
                      <a:extLst>
                        <a:ext uri="{FF2B5EF4-FFF2-40B4-BE49-F238E27FC236}">
                          <a16:creationId xmlns:a16="http://schemas.microsoft.com/office/drawing/2014/main" id="{8862A3B8-770F-4263-A0D2-D6D21BB5F2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53" name="Rectangle: Rounded Corners 152">
                      <a:extLst>
                        <a:ext uri="{FF2B5EF4-FFF2-40B4-BE49-F238E27FC236}">
                          <a16:creationId xmlns:a16="http://schemas.microsoft.com/office/drawing/2014/main" id="{420F0937-358E-48A7-BAC4-70965012F9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E5F7CE34-6B04-4871-BE98-6A521BC89F13}"/>
                  </a:ext>
                </a:extLst>
              </p:cNvPr>
              <p:cNvSpPr/>
              <p:nvPr/>
            </p:nvSpPr>
            <p:spPr>
              <a:xfrm>
                <a:off x="5717795" y="6131792"/>
                <a:ext cx="1357672" cy="439868"/>
              </a:xfrm>
              <a:prstGeom prst="rect">
                <a:avLst/>
              </a:prstGeom>
              <a:solidFill>
                <a:srgbClr val="2E2B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5F8658F-8D74-496B-B89B-21B2A98C848B}"/>
                  </a:ext>
                </a:extLst>
              </p:cNvPr>
              <p:cNvGrpSpPr/>
              <p:nvPr/>
            </p:nvGrpSpPr>
            <p:grpSpPr>
              <a:xfrm>
                <a:off x="2945383" y="5604167"/>
                <a:ext cx="475790" cy="1075846"/>
                <a:chOff x="2945383" y="5604167"/>
                <a:chExt cx="475790" cy="1075846"/>
              </a:xfrm>
            </p:grpSpPr>
            <p:sp>
              <p:nvSpPr>
                <p:cNvPr id="136" name="Rectangle 135">
                  <a:extLst>
                    <a:ext uri="{FF2B5EF4-FFF2-40B4-BE49-F238E27FC236}">
                      <a16:creationId xmlns:a16="http://schemas.microsoft.com/office/drawing/2014/main" id="{BE838215-61EC-415D-BF62-F90E2B83A594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7" name="Rectangle 136">
                  <a:extLst>
                    <a:ext uri="{FF2B5EF4-FFF2-40B4-BE49-F238E27FC236}">
                      <a16:creationId xmlns:a16="http://schemas.microsoft.com/office/drawing/2014/main" id="{2B87280E-8594-4BD6-B6AD-3F4014DBFFC9}"/>
                    </a:ext>
                  </a:extLst>
                </p:cNvPr>
                <p:cNvSpPr/>
                <p:nvPr/>
              </p:nvSpPr>
              <p:spPr>
                <a:xfrm>
                  <a:off x="3101139" y="5604167"/>
                  <a:ext cx="45719" cy="50500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618B24CB-CDF2-49E5-B2AF-275CC4DDB1C2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9" name="Trapezoid 138">
                  <a:extLst>
                    <a:ext uri="{FF2B5EF4-FFF2-40B4-BE49-F238E27FC236}">
                      <a16:creationId xmlns:a16="http://schemas.microsoft.com/office/drawing/2014/main" id="{1A13BDF7-6135-4D96-9422-4E35B8FB7096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AE8D79AB-CC11-4C02-8A9C-2CD03F04FDF7}"/>
                  </a:ext>
                </a:extLst>
              </p:cNvPr>
              <p:cNvGrpSpPr/>
              <p:nvPr/>
            </p:nvGrpSpPr>
            <p:grpSpPr>
              <a:xfrm flipH="1">
                <a:off x="9239228" y="5612054"/>
                <a:ext cx="475790" cy="1075846"/>
                <a:chOff x="2945383" y="5604167"/>
                <a:chExt cx="475790" cy="1075846"/>
              </a:xfrm>
            </p:grpSpPr>
            <p:sp>
              <p:nvSpPr>
                <p:cNvPr id="132" name="Rectangle 131">
                  <a:extLst>
                    <a:ext uri="{FF2B5EF4-FFF2-40B4-BE49-F238E27FC236}">
                      <a16:creationId xmlns:a16="http://schemas.microsoft.com/office/drawing/2014/main" id="{F45EDEEF-1309-4F72-ACFB-D9AB9EF88AD0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3" name="Rectangle 132">
                  <a:extLst>
                    <a:ext uri="{FF2B5EF4-FFF2-40B4-BE49-F238E27FC236}">
                      <a16:creationId xmlns:a16="http://schemas.microsoft.com/office/drawing/2014/main" id="{477D6F71-80F6-4DBD-A9C2-DD01D46D2FEE}"/>
                    </a:ext>
                  </a:extLst>
                </p:cNvPr>
                <p:cNvSpPr/>
                <p:nvPr/>
              </p:nvSpPr>
              <p:spPr>
                <a:xfrm>
                  <a:off x="3101139" y="5604167"/>
                  <a:ext cx="45719" cy="50500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E77A98B1-FC92-44DE-8305-A61F3F6706EB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5" name="Trapezoid 134">
                  <a:extLst>
                    <a:ext uri="{FF2B5EF4-FFF2-40B4-BE49-F238E27FC236}">
                      <a16:creationId xmlns:a16="http://schemas.microsoft.com/office/drawing/2014/main" id="{31EC09C8-EC13-4ABD-B6C8-BA2F75ACE102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CE0B34E9-6E61-4AD2-9664-AE9D4B4569EB}"/>
                </a:ext>
              </a:extLst>
            </p:cNvPr>
            <p:cNvGrpSpPr/>
            <p:nvPr/>
          </p:nvGrpSpPr>
          <p:grpSpPr>
            <a:xfrm>
              <a:off x="12170544" y="3552847"/>
              <a:ext cx="2409424" cy="346534"/>
              <a:chOff x="7551957" y="3337076"/>
              <a:chExt cx="6769635" cy="973639"/>
            </a:xfrm>
          </p:grpSpPr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DECF6CD6-3A3C-4226-8039-3E6001337D48}"/>
                  </a:ext>
                </a:extLst>
              </p:cNvPr>
              <p:cNvSpPr/>
              <p:nvPr/>
            </p:nvSpPr>
            <p:spPr>
              <a:xfrm>
                <a:off x="7951578" y="3519956"/>
                <a:ext cx="6029231" cy="31919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0C31F77F-E95D-4685-834F-7F007AB2E22A}"/>
                  </a:ext>
                </a:extLst>
              </p:cNvPr>
              <p:cNvSpPr/>
              <p:nvPr/>
            </p:nvSpPr>
            <p:spPr>
              <a:xfrm>
                <a:off x="8118810" y="3337076"/>
                <a:ext cx="5675919" cy="227613"/>
              </a:xfrm>
              <a:prstGeom prst="rect">
                <a:avLst/>
              </a:prstGeom>
              <a:solidFill>
                <a:srgbClr val="F693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E5E18AB8-845F-4187-A449-B14F9F88FBD4}"/>
                  </a:ext>
                </a:extLst>
              </p:cNvPr>
              <p:cNvGrpSpPr/>
              <p:nvPr/>
            </p:nvGrpSpPr>
            <p:grpSpPr>
              <a:xfrm>
                <a:off x="8174156" y="3633538"/>
                <a:ext cx="1883287" cy="669637"/>
                <a:chOff x="3567582" y="6178022"/>
                <a:chExt cx="1883287" cy="669637"/>
              </a:xfrm>
            </p:grpSpPr>
            <p:sp>
              <p:nvSpPr>
                <p:cNvPr id="260" name="Rectangle 259">
                  <a:extLst>
                    <a:ext uri="{FF2B5EF4-FFF2-40B4-BE49-F238E27FC236}">
                      <a16:creationId xmlns:a16="http://schemas.microsoft.com/office/drawing/2014/main" id="{8E87FBDD-34C8-40B7-98E2-B87B4519D215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F84E404E-7802-47D4-94DB-CF11F6F7F720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262" name="Group 261">
                    <a:extLst>
                      <a:ext uri="{FF2B5EF4-FFF2-40B4-BE49-F238E27FC236}">
                        <a16:creationId xmlns:a16="http://schemas.microsoft.com/office/drawing/2014/main" id="{C0FC6994-45FF-4F19-B3CC-249BD3AE862B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280" name="Circle: Hollow 279">
                      <a:extLst>
                        <a:ext uri="{FF2B5EF4-FFF2-40B4-BE49-F238E27FC236}">
                          <a16:creationId xmlns:a16="http://schemas.microsoft.com/office/drawing/2014/main" id="{17240DC6-CD2D-4619-8B64-CCA3F2277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1" name="Oval 280">
                      <a:extLst>
                        <a:ext uri="{FF2B5EF4-FFF2-40B4-BE49-F238E27FC236}">
                          <a16:creationId xmlns:a16="http://schemas.microsoft.com/office/drawing/2014/main" id="{DD42277C-88CC-45B3-8AC4-8998DEEE84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63" name="Group 262">
                    <a:extLst>
                      <a:ext uri="{FF2B5EF4-FFF2-40B4-BE49-F238E27FC236}">
                        <a16:creationId xmlns:a16="http://schemas.microsoft.com/office/drawing/2014/main" id="{FD3140BA-3238-4F17-871A-F3B9C3DAB9BD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278" name="Circle: Hollow 277">
                      <a:extLst>
                        <a:ext uri="{FF2B5EF4-FFF2-40B4-BE49-F238E27FC236}">
                          <a16:creationId xmlns:a16="http://schemas.microsoft.com/office/drawing/2014/main" id="{BA89EC7C-530B-4BE0-909E-33EFB4FD82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79" name="Oval 278">
                      <a:extLst>
                        <a:ext uri="{FF2B5EF4-FFF2-40B4-BE49-F238E27FC236}">
                          <a16:creationId xmlns:a16="http://schemas.microsoft.com/office/drawing/2014/main" id="{8C8D57F4-FE06-4180-91A2-5DECF33165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264" name="Freeform: Shape 263">
                    <a:extLst>
                      <a:ext uri="{FF2B5EF4-FFF2-40B4-BE49-F238E27FC236}">
                        <a16:creationId xmlns:a16="http://schemas.microsoft.com/office/drawing/2014/main" id="{FA04BC57-72A9-432F-A1AF-4A6B1C94DB02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5" name="Rectangle: Top Corners Rounded 264">
                    <a:extLst>
                      <a:ext uri="{FF2B5EF4-FFF2-40B4-BE49-F238E27FC236}">
                        <a16:creationId xmlns:a16="http://schemas.microsoft.com/office/drawing/2014/main" id="{A3AE322D-58B4-45F8-9BCB-326AA42A286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6" name="Rectangle: Top Corners Rounded 265">
                    <a:extLst>
                      <a:ext uri="{FF2B5EF4-FFF2-40B4-BE49-F238E27FC236}">
                        <a16:creationId xmlns:a16="http://schemas.microsoft.com/office/drawing/2014/main" id="{11DE7F3B-CE4A-4BD8-97D1-AE9FBE0BFC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5BE1D774-FD6D-4DD5-BEB8-BB7DC7372085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268" name="Group 267">
                    <a:extLst>
                      <a:ext uri="{FF2B5EF4-FFF2-40B4-BE49-F238E27FC236}">
                        <a16:creationId xmlns:a16="http://schemas.microsoft.com/office/drawing/2014/main" id="{0EA5EB20-2CFD-4299-A1A3-294CC979F6DC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274" name="Rectangle: Rounded Corners 273">
                      <a:extLst>
                        <a:ext uri="{FF2B5EF4-FFF2-40B4-BE49-F238E27FC236}">
                          <a16:creationId xmlns:a16="http://schemas.microsoft.com/office/drawing/2014/main" id="{50B728E3-17A1-4C3F-A6EE-A70E6E5AE3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5" name="Rectangle: Rounded Corners 274">
                      <a:extLst>
                        <a:ext uri="{FF2B5EF4-FFF2-40B4-BE49-F238E27FC236}">
                          <a16:creationId xmlns:a16="http://schemas.microsoft.com/office/drawing/2014/main" id="{2CAD7412-913D-4241-88D4-B20BDCC13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6" name="Rectangle: Rounded Corners 275">
                      <a:extLst>
                        <a:ext uri="{FF2B5EF4-FFF2-40B4-BE49-F238E27FC236}">
                          <a16:creationId xmlns:a16="http://schemas.microsoft.com/office/drawing/2014/main" id="{C5DC4306-4BDB-4FED-9444-078C69E8D3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7" name="Rectangle: Rounded Corners 276">
                      <a:extLst>
                        <a:ext uri="{FF2B5EF4-FFF2-40B4-BE49-F238E27FC236}">
                          <a16:creationId xmlns:a16="http://schemas.microsoft.com/office/drawing/2014/main" id="{2EA328E8-F680-4753-9FB4-B2585E1D9E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69" name="Group 268">
                    <a:extLst>
                      <a:ext uri="{FF2B5EF4-FFF2-40B4-BE49-F238E27FC236}">
                        <a16:creationId xmlns:a16="http://schemas.microsoft.com/office/drawing/2014/main" id="{12434C9D-06D1-4596-8B30-0390235DDBB6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270" name="Rectangle: Rounded Corners 269">
                      <a:extLst>
                        <a:ext uri="{FF2B5EF4-FFF2-40B4-BE49-F238E27FC236}">
                          <a16:creationId xmlns:a16="http://schemas.microsoft.com/office/drawing/2014/main" id="{36F43177-1770-4A6F-A2CB-860DF41A87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1" name="Rectangle: Rounded Corners 270">
                      <a:extLst>
                        <a:ext uri="{FF2B5EF4-FFF2-40B4-BE49-F238E27FC236}">
                          <a16:creationId xmlns:a16="http://schemas.microsoft.com/office/drawing/2014/main" id="{0D48BD11-7FF8-4E7C-AF1E-733A54836F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2" name="Rectangle: Rounded Corners 271">
                      <a:extLst>
                        <a:ext uri="{FF2B5EF4-FFF2-40B4-BE49-F238E27FC236}">
                          <a16:creationId xmlns:a16="http://schemas.microsoft.com/office/drawing/2014/main" id="{18613431-8441-4885-B858-00B04199C4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73" name="Rectangle: Rounded Corners 272">
                      <a:extLst>
                        <a:ext uri="{FF2B5EF4-FFF2-40B4-BE49-F238E27FC236}">
                          <a16:creationId xmlns:a16="http://schemas.microsoft.com/office/drawing/2014/main" id="{E9F46078-E0C1-45E5-A764-089C5DDB45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0BA21BC6-29C3-47FE-855E-0F71BAEDD00B}"/>
                  </a:ext>
                </a:extLst>
              </p:cNvPr>
              <p:cNvGrpSpPr/>
              <p:nvPr/>
            </p:nvGrpSpPr>
            <p:grpSpPr>
              <a:xfrm>
                <a:off x="11896274" y="3641078"/>
                <a:ext cx="1883287" cy="669637"/>
                <a:chOff x="3567582" y="6178022"/>
                <a:chExt cx="1883287" cy="669637"/>
              </a:xfrm>
            </p:grpSpPr>
            <p:sp>
              <p:nvSpPr>
                <p:cNvPr id="238" name="Rectangle 237">
                  <a:extLst>
                    <a:ext uri="{FF2B5EF4-FFF2-40B4-BE49-F238E27FC236}">
                      <a16:creationId xmlns:a16="http://schemas.microsoft.com/office/drawing/2014/main" id="{C0552170-808C-4600-826F-C07B33598F50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39" name="Group 238">
                  <a:extLst>
                    <a:ext uri="{FF2B5EF4-FFF2-40B4-BE49-F238E27FC236}">
                      <a16:creationId xmlns:a16="http://schemas.microsoft.com/office/drawing/2014/main" id="{8D114E0E-F0F7-4431-AD9D-FD68616B92CB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240" name="Group 239">
                    <a:extLst>
                      <a:ext uri="{FF2B5EF4-FFF2-40B4-BE49-F238E27FC236}">
                        <a16:creationId xmlns:a16="http://schemas.microsoft.com/office/drawing/2014/main" id="{7A066733-6392-4B79-95AA-5AD5BDDEDA2D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258" name="Circle: Hollow 257">
                      <a:extLst>
                        <a:ext uri="{FF2B5EF4-FFF2-40B4-BE49-F238E27FC236}">
                          <a16:creationId xmlns:a16="http://schemas.microsoft.com/office/drawing/2014/main" id="{0D3D2E19-2A9F-486A-9E5D-298BB10F13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59" name="Oval 258">
                      <a:extLst>
                        <a:ext uri="{FF2B5EF4-FFF2-40B4-BE49-F238E27FC236}">
                          <a16:creationId xmlns:a16="http://schemas.microsoft.com/office/drawing/2014/main" id="{179C176D-A3A2-45A1-90E8-6FAA3BC3D1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41" name="Group 240">
                    <a:extLst>
                      <a:ext uri="{FF2B5EF4-FFF2-40B4-BE49-F238E27FC236}">
                        <a16:creationId xmlns:a16="http://schemas.microsoft.com/office/drawing/2014/main" id="{F5B923EE-C636-4311-98AF-259518D793F7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256" name="Circle: Hollow 255">
                      <a:extLst>
                        <a:ext uri="{FF2B5EF4-FFF2-40B4-BE49-F238E27FC236}">
                          <a16:creationId xmlns:a16="http://schemas.microsoft.com/office/drawing/2014/main" id="{FC4B01E3-0101-4379-94F0-067CCAED17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57" name="Oval 256">
                      <a:extLst>
                        <a:ext uri="{FF2B5EF4-FFF2-40B4-BE49-F238E27FC236}">
                          <a16:creationId xmlns:a16="http://schemas.microsoft.com/office/drawing/2014/main" id="{6B13D8D8-D3DF-4E55-B140-EDAD5E79C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242" name="Freeform: Shape 241">
                    <a:extLst>
                      <a:ext uri="{FF2B5EF4-FFF2-40B4-BE49-F238E27FC236}">
                        <a16:creationId xmlns:a16="http://schemas.microsoft.com/office/drawing/2014/main" id="{BBF7F594-CC10-4284-A9F7-3003330FB533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3" name="Rectangle: Top Corners Rounded 242">
                    <a:extLst>
                      <a:ext uri="{FF2B5EF4-FFF2-40B4-BE49-F238E27FC236}">
                        <a16:creationId xmlns:a16="http://schemas.microsoft.com/office/drawing/2014/main" id="{8AB541A5-DCB9-45D6-8E1B-A0C622C4FA8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4" name="Rectangle: Top Corners Rounded 243">
                    <a:extLst>
                      <a:ext uri="{FF2B5EF4-FFF2-40B4-BE49-F238E27FC236}">
                        <a16:creationId xmlns:a16="http://schemas.microsoft.com/office/drawing/2014/main" id="{B0431277-F207-4B6F-A234-97303B9A481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id="{7FEC4A70-7777-46D0-8959-D712A19FC173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246" name="Group 245">
                    <a:extLst>
                      <a:ext uri="{FF2B5EF4-FFF2-40B4-BE49-F238E27FC236}">
                        <a16:creationId xmlns:a16="http://schemas.microsoft.com/office/drawing/2014/main" id="{F4ECB570-CF5E-4A32-839D-09548E8B0272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252" name="Rectangle: Rounded Corners 251">
                      <a:extLst>
                        <a:ext uri="{FF2B5EF4-FFF2-40B4-BE49-F238E27FC236}">
                          <a16:creationId xmlns:a16="http://schemas.microsoft.com/office/drawing/2014/main" id="{BB0382AB-5159-4D92-A967-2C01D0531D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3" name="Rectangle: Rounded Corners 252">
                      <a:extLst>
                        <a:ext uri="{FF2B5EF4-FFF2-40B4-BE49-F238E27FC236}">
                          <a16:creationId xmlns:a16="http://schemas.microsoft.com/office/drawing/2014/main" id="{C0AD2198-8807-4D80-89CD-499A4A883C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4" name="Rectangle: Rounded Corners 253">
                      <a:extLst>
                        <a:ext uri="{FF2B5EF4-FFF2-40B4-BE49-F238E27FC236}">
                          <a16:creationId xmlns:a16="http://schemas.microsoft.com/office/drawing/2014/main" id="{8B074077-F973-415C-BA31-42ACE9762C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5" name="Rectangle: Rounded Corners 254">
                      <a:extLst>
                        <a:ext uri="{FF2B5EF4-FFF2-40B4-BE49-F238E27FC236}">
                          <a16:creationId xmlns:a16="http://schemas.microsoft.com/office/drawing/2014/main" id="{CDA95738-2B4F-4D4D-B76F-2C38A18413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47" name="Group 246">
                    <a:extLst>
                      <a:ext uri="{FF2B5EF4-FFF2-40B4-BE49-F238E27FC236}">
                        <a16:creationId xmlns:a16="http://schemas.microsoft.com/office/drawing/2014/main" id="{5D5C2DF0-A031-43C0-A905-F4DCB9BE3B43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248" name="Rectangle: Rounded Corners 247">
                      <a:extLst>
                        <a:ext uri="{FF2B5EF4-FFF2-40B4-BE49-F238E27FC236}">
                          <a16:creationId xmlns:a16="http://schemas.microsoft.com/office/drawing/2014/main" id="{617E6A13-BC99-49B3-9959-227984F791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49" name="Rectangle: Rounded Corners 248">
                      <a:extLst>
                        <a:ext uri="{FF2B5EF4-FFF2-40B4-BE49-F238E27FC236}">
                          <a16:creationId xmlns:a16="http://schemas.microsoft.com/office/drawing/2014/main" id="{82A25FB6-C3D9-4430-ADB2-8B5D88584E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0" name="Rectangle: Rounded Corners 249">
                      <a:extLst>
                        <a:ext uri="{FF2B5EF4-FFF2-40B4-BE49-F238E27FC236}">
                          <a16:creationId xmlns:a16="http://schemas.microsoft.com/office/drawing/2014/main" id="{8E7F6571-8CA1-4AAB-B8F7-0FD61A83DB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51" name="Rectangle: Rounded Corners 250">
                      <a:extLst>
                        <a:ext uri="{FF2B5EF4-FFF2-40B4-BE49-F238E27FC236}">
                          <a16:creationId xmlns:a16="http://schemas.microsoft.com/office/drawing/2014/main" id="{3524A732-836F-4E08-A783-08B0E9DB01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EF116A9C-10ED-40C1-A4FE-71E5D0727DA1}"/>
                  </a:ext>
                </a:extLst>
              </p:cNvPr>
              <p:cNvSpPr/>
              <p:nvPr/>
            </p:nvSpPr>
            <p:spPr>
              <a:xfrm>
                <a:off x="10324369" y="3587308"/>
                <a:ext cx="1357672" cy="439868"/>
              </a:xfrm>
              <a:prstGeom prst="rect">
                <a:avLst/>
              </a:prstGeom>
              <a:solidFill>
                <a:srgbClr val="2E2B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5EFCCFFF-7183-42DC-8608-87E4B2958C34}"/>
                  </a:ext>
                </a:extLst>
              </p:cNvPr>
              <p:cNvGrpSpPr/>
              <p:nvPr/>
            </p:nvGrpSpPr>
            <p:grpSpPr>
              <a:xfrm>
                <a:off x="7551957" y="3514829"/>
                <a:ext cx="475790" cy="620700"/>
                <a:chOff x="2945383" y="6059313"/>
                <a:chExt cx="475790" cy="620700"/>
              </a:xfrm>
            </p:grpSpPr>
            <p:sp>
              <p:nvSpPr>
                <p:cNvPr id="235" name="Rectangle 234">
                  <a:extLst>
                    <a:ext uri="{FF2B5EF4-FFF2-40B4-BE49-F238E27FC236}">
                      <a16:creationId xmlns:a16="http://schemas.microsoft.com/office/drawing/2014/main" id="{941BF371-D88F-4396-A244-7692C0327E27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922B494D-B272-4AD8-B3F0-7DD513D340AC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7" name="Trapezoid 236">
                  <a:extLst>
                    <a:ext uri="{FF2B5EF4-FFF2-40B4-BE49-F238E27FC236}">
                      <a16:creationId xmlns:a16="http://schemas.microsoft.com/office/drawing/2014/main" id="{B65F468D-5D92-49C4-88B5-7B6B7C4C74BF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31" name="Group 230">
                <a:extLst>
                  <a:ext uri="{FF2B5EF4-FFF2-40B4-BE49-F238E27FC236}">
                    <a16:creationId xmlns:a16="http://schemas.microsoft.com/office/drawing/2014/main" id="{3A78AB21-4BBE-411F-8FF2-46E2FAC7AF88}"/>
                  </a:ext>
                </a:extLst>
              </p:cNvPr>
              <p:cNvGrpSpPr/>
              <p:nvPr/>
            </p:nvGrpSpPr>
            <p:grpSpPr>
              <a:xfrm flipH="1">
                <a:off x="13845802" y="3522716"/>
                <a:ext cx="475790" cy="620700"/>
                <a:chOff x="2945383" y="6059313"/>
                <a:chExt cx="475790" cy="620700"/>
              </a:xfrm>
            </p:grpSpPr>
            <p:sp>
              <p:nvSpPr>
                <p:cNvPr id="232" name="Rectangle 231">
                  <a:extLst>
                    <a:ext uri="{FF2B5EF4-FFF2-40B4-BE49-F238E27FC236}">
                      <a16:creationId xmlns:a16="http://schemas.microsoft.com/office/drawing/2014/main" id="{CF27EE3E-8B49-45BC-BAAC-8DEB451EB49B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F270B137-A82A-48C6-A000-9794F34D0E90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4" name="Trapezoid 233">
                  <a:extLst>
                    <a:ext uri="{FF2B5EF4-FFF2-40B4-BE49-F238E27FC236}">
                      <a16:creationId xmlns:a16="http://schemas.microsoft.com/office/drawing/2014/main" id="{E89747BD-8915-48BF-B4F6-44E85F6872D6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6C728AE4-D2AB-484F-B67B-F430262B2F4D}"/>
                </a:ext>
              </a:extLst>
            </p:cNvPr>
            <p:cNvGrpSpPr/>
            <p:nvPr/>
          </p:nvGrpSpPr>
          <p:grpSpPr>
            <a:xfrm>
              <a:off x="14569294" y="3555361"/>
              <a:ext cx="2409424" cy="346534"/>
              <a:chOff x="7551957" y="3337076"/>
              <a:chExt cx="6769635" cy="973639"/>
            </a:xfrm>
          </p:grpSpPr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2F328ED0-3D27-4D8A-B970-12F0ABA254E1}"/>
                  </a:ext>
                </a:extLst>
              </p:cNvPr>
              <p:cNvSpPr/>
              <p:nvPr/>
            </p:nvSpPr>
            <p:spPr>
              <a:xfrm>
                <a:off x="7951578" y="3519956"/>
                <a:ext cx="6029231" cy="31919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id="{AFDBB089-4BB8-41A2-8DD4-E05A6DE51E16}"/>
                  </a:ext>
                </a:extLst>
              </p:cNvPr>
              <p:cNvSpPr/>
              <p:nvPr/>
            </p:nvSpPr>
            <p:spPr>
              <a:xfrm>
                <a:off x="8118810" y="3337076"/>
                <a:ext cx="5675919" cy="227613"/>
              </a:xfrm>
              <a:prstGeom prst="rect">
                <a:avLst/>
              </a:prstGeom>
              <a:solidFill>
                <a:srgbClr val="F693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860A1ED1-1B3D-447B-BAB9-6B9FEA18E21B}"/>
                  </a:ext>
                </a:extLst>
              </p:cNvPr>
              <p:cNvGrpSpPr/>
              <p:nvPr/>
            </p:nvGrpSpPr>
            <p:grpSpPr>
              <a:xfrm>
                <a:off x="8174156" y="3633538"/>
                <a:ext cx="1883287" cy="669637"/>
                <a:chOff x="3567582" y="6178022"/>
                <a:chExt cx="1883287" cy="669637"/>
              </a:xfrm>
            </p:grpSpPr>
            <p:sp>
              <p:nvSpPr>
                <p:cNvPr id="318" name="Rectangle 317">
                  <a:extLst>
                    <a:ext uri="{FF2B5EF4-FFF2-40B4-BE49-F238E27FC236}">
                      <a16:creationId xmlns:a16="http://schemas.microsoft.com/office/drawing/2014/main" id="{721E99EE-1D72-405E-BAE3-059B9FD6B7FD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19" name="Group 318">
                  <a:extLst>
                    <a:ext uri="{FF2B5EF4-FFF2-40B4-BE49-F238E27FC236}">
                      <a16:creationId xmlns:a16="http://schemas.microsoft.com/office/drawing/2014/main" id="{67D70856-D7B1-43AF-A06B-79FE9F52EE3B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320" name="Group 319">
                    <a:extLst>
                      <a:ext uri="{FF2B5EF4-FFF2-40B4-BE49-F238E27FC236}">
                        <a16:creationId xmlns:a16="http://schemas.microsoft.com/office/drawing/2014/main" id="{F2FA33F3-E9CB-4369-ABD1-7C03D4DC8A89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338" name="Circle: Hollow 337">
                      <a:extLst>
                        <a:ext uri="{FF2B5EF4-FFF2-40B4-BE49-F238E27FC236}">
                          <a16:creationId xmlns:a16="http://schemas.microsoft.com/office/drawing/2014/main" id="{FC02D2D3-C221-4086-86DB-AEF1688AC2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9" name="Oval 338">
                      <a:extLst>
                        <a:ext uri="{FF2B5EF4-FFF2-40B4-BE49-F238E27FC236}">
                          <a16:creationId xmlns:a16="http://schemas.microsoft.com/office/drawing/2014/main" id="{B080C389-53FB-4173-B223-3BC4476052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321" name="Group 320">
                    <a:extLst>
                      <a:ext uri="{FF2B5EF4-FFF2-40B4-BE49-F238E27FC236}">
                        <a16:creationId xmlns:a16="http://schemas.microsoft.com/office/drawing/2014/main" id="{7BFA069F-CE72-45B8-B37B-8F8E2CF25C79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336" name="Circle: Hollow 335">
                      <a:extLst>
                        <a:ext uri="{FF2B5EF4-FFF2-40B4-BE49-F238E27FC236}">
                          <a16:creationId xmlns:a16="http://schemas.microsoft.com/office/drawing/2014/main" id="{5DDD5FC2-FF53-4BDE-84DC-E68289F6D4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7" name="Oval 336">
                      <a:extLst>
                        <a:ext uri="{FF2B5EF4-FFF2-40B4-BE49-F238E27FC236}">
                          <a16:creationId xmlns:a16="http://schemas.microsoft.com/office/drawing/2014/main" id="{FF25748F-B505-4B52-9AC4-59A2557B25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322" name="Freeform: Shape 321">
                    <a:extLst>
                      <a:ext uri="{FF2B5EF4-FFF2-40B4-BE49-F238E27FC236}">
                        <a16:creationId xmlns:a16="http://schemas.microsoft.com/office/drawing/2014/main" id="{ED5EC72D-C3D0-4ACC-927D-027DDE12B222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3" name="Rectangle: Top Corners Rounded 322">
                    <a:extLst>
                      <a:ext uri="{FF2B5EF4-FFF2-40B4-BE49-F238E27FC236}">
                        <a16:creationId xmlns:a16="http://schemas.microsoft.com/office/drawing/2014/main" id="{ADE19828-FAF2-4B65-AE8D-5429AB0EB3D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4" name="Rectangle: Top Corners Rounded 323">
                    <a:extLst>
                      <a:ext uri="{FF2B5EF4-FFF2-40B4-BE49-F238E27FC236}">
                        <a16:creationId xmlns:a16="http://schemas.microsoft.com/office/drawing/2014/main" id="{18AB7283-D164-42A2-A723-81CE4C01FB3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5" name="Freeform: Shape 324">
                    <a:extLst>
                      <a:ext uri="{FF2B5EF4-FFF2-40B4-BE49-F238E27FC236}">
                        <a16:creationId xmlns:a16="http://schemas.microsoft.com/office/drawing/2014/main" id="{8C0DCF64-B7CD-49F0-B014-7957B73DF604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326" name="Group 325">
                    <a:extLst>
                      <a:ext uri="{FF2B5EF4-FFF2-40B4-BE49-F238E27FC236}">
                        <a16:creationId xmlns:a16="http://schemas.microsoft.com/office/drawing/2014/main" id="{2FCA9B7D-BA04-431E-A0AF-8DF9D11AFE49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332" name="Rectangle: Rounded Corners 331">
                      <a:extLst>
                        <a:ext uri="{FF2B5EF4-FFF2-40B4-BE49-F238E27FC236}">
                          <a16:creationId xmlns:a16="http://schemas.microsoft.com/office/drawing/2014/main" id="{DC0619B0-EBA9-40F4-9B91-3D80E13B53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3" name="Rectangle: Rounded Corners 332">
                      <a:extLst>
                        <a:ext uri="{FF2B5EF4-FFF2-40B4-BE49-F238E27FC236}">
                          <a16:creationId xmlns:a16="http://schemas.microsoft.com/office/drawing/2014/main" id="{C642C578-D594-43A1-9BD6-B5CEA237A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4" name="Rectangle: Rounded Corners 333">
                      <a:extLst>
                        <a:ext uri="{FF2B5EF4-FFF2-40B4-BE49-F238E27FC236}">
                          <a16:creationId xmlns:a16="http://schemas.microsoft.com/office/drawing/2014/main" id="{8396B3DF-407C-49C2-BA6C-4EBB07D847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5" name="Rectangle: Rounded Corners 334">
                      <a:extLst>
                        <a:ext uri="{FF2B5EF4-FFF2-40B4-BE49-F238E27FC236}">
                          <a16:creationId xmlns:a16="http://schemas.microsoft.com/office/drawing/2014/main" id="{51B38F7F-9317-4F77-82C1-AAE933C17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327" name="Group 326">
                    <a:extLst>
                      <a:ext uri="{FF2B5EF4-FFF2-40B4-BE49-F238E27FC236}">
                        <a16:creationId xmlns:a16="http://schemas.microsoft.com/office/drawing/2014/main" id="{5D18FFBD-1047-4571-A184-EA14C960C64C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328" name="Rectangle: Rounded Corners 327">
                      <a:extLst>
                        <a:ext uri="{FF2B5EF4-FFF2-40B4-BE49-F238E27FC236}">
                          <a16:creationId xmlns:a16="http://schemas.microsoft.com/office/drawing/2014/main" id="{64981368-5A86-4DA4-B596-0DF6ECAE99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29" name="Rectangle: Rounded Corners 328">
                      <a:extLst>
                        <a:ext uri="{FF2B5EF4-FFF2-40B4-BE49-F238E27FC236}">
                          <a16:creationId xmlns:a16="http://schemas.microsoft.com/office/drawing/2014/main" id="{DBD87933-6407-48AC-8076-C8435D9E71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0" name="Rectangle: Rounded Corners 329">
                      <a:extLst>
                        <a:ext uri="{FF2B5EF4-FFF2-40B4-BE49-F238E27FC236}">
                          <a16:creationId xmlns:a16="http://schemas.microsoft.com/office/drawing/2014/main" id="{BFF5B62D-0206-40D1-AFBC-B6EADAC8E6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31" name="Rectangle: Rounded Corners 330">
                      <a:extLst>
                        <a:ext uri="{FF2B5EF4-FFF2-40B4-BE49-F238E27FC236}">
                          <a16:creationId xmlns:a16="http://schemas.microsoft.com/office/drawing/2014/main" id="{7A58A525-66C4-43D4-9DA9-1CAF77D0D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95BDA884-C4A0-4540-ADFE-B9085B88AE89}"/>
                  </a:ext>
                </a:extLst>
              </p:cNvPr>
              <p:cNvGrpSpPr/>
              <p:nvPr/>
            </p:nvGrpSpPr>
            <p:grpSpPr>
              <a:xfrm>
                <a:off x="11896274" y="3641078"/>
                <a:ext cx="1883287" cy="669637"/>
                <a:chOff x="3567582" y="6178022"/>
                <a:chExt cx="1883287" cy="669637"/>
              </a:xfrm>
            </p:grpSpPr>
            <p:sp>
              <p:nvSpPr>
                <p:cNvPr id="296" name="Rectangle 295">
                  <a:extLst>
                    <a:ext uri="{FF2B5EF4-FFF2-40B4-BE49-F238E27FC236}">
                      <a16:creationId xmlns:a16="http://schemas.microsoft.com/office/drawing/2014/main" id="{B9DFB1CC-3D2F-4EBA-A554-F59D6E3C209D}"/>
                    </a:ext>
                  </a:extLst>
                </p:cNvPr>
                <p:cNvSpPr/>
                <p:nvPr/>
              </p:nvSpPr>
              <p:spPr>
                <a:xfrm>
                  <a:off x="3787802" y="6178022"/>
                  <a:ext cx="1417251" cy="41408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97" name="Group 296">
                  <a:extLst>
                    <a:ext uri="{FF2B5EF4-FFF2-40B4-BE49-F238E27FC236}">
                      <a16:creationId xmlns:a16="http://schemas.microsoft.com/office/drawing/2014/main" id="{8C6246C6-D1D9-43C5-87EC-88BA37EDB885}"/>
                    </a:ext>
                  </a:extLst>
                </p:cNvPr>
                <p:cNvGrpSpPr/>
                <p:nvPr/>
              </p:nvGrpSpPr>
              <p:grpSpPr>
                <a:xfrm>
                  <a:off x="3567582" y="6225235"/>
                  <a:ext cx="1883287" cy="622424"/>
                  <a:chOff x="1083937" y="4627649"/>
                  <a:chExt cx="1883287" cy="622424"/>
                </a:xfrm>
              </p:grpSpPr>
              <p:grpSp>
                <p:nvGrpSpPr>
                  <p:cNvPr id="298" name="Group 297">
                    <a:extLst>
                      <a:ext uri="{FF2B5EF4-FFF2-40B4-BE49-F238E27FC236}">
                        <a16:creationId xmlns:a16="http://schemas.microsoft.com/office/drawing/2014/main" id="{BF00819E-B22C-4AC5-88AC-2B2D5E3B685E}"/>
                      </a:ext>
                    </a:extLst>
                  </p:cNvPr>
                  <p:cNvGrpSpPr/>
                  <p:nvPr/>
                </p:nvGrpSpPr>
                <p:grpSpPr>
                  <a:xfrm>
                    <a:off x="2404694" y="4684172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316" name="Circle: Hollow 315">
                      <a:extLst>
                        <a:ext uri="{FF2B5EF4-FFF2-40B4-BE49-F238E27FC236}">
                          <a16:creationId xmlns:a16="http://schemas.microsoft.com/office/drawing/2014/main" id="{51A2E0C2-0AB4-4894-B37C-8CD5BFB9F3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17" name="Oval 316">
                      <a:extLst>
                        <a:ext uri="{FF2B5EF4-FFF2-40B4-BE49-F238E27FC236}">
                          <a16:creationId xmlns:a16="http://schemas.microsoft.com/office/drawing/2014/main" id="{1DF88241-951E-45BF-B941-AA568E3B41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299" name="Group 298">
                    <a:extLst>
                      <a:ext uri="{FF2B5EF4-FFF2-40B4-BE49-F238E27FC236}">
                        <a16:creationId xmlns:a16="http://schemas.microsoft.com/office/drawing/2014/main" id="{5239D5B9-3CA3-4715-AB44-793187844215}"/>
                      </a:ext>
                    </a:extLst>
                  </p:cNvPr>
                  <p:cNvGrpSpPr/>
                  <p:nvPr/>
                </p:nvGrpSpPr>
                <p:grpSpPr>
                  <a:xfrm>
                    <a:off x="1083937" y="4687543"/>
                    <a:ext cx="562530" cy="562530"/>
                    <a:chOff x="872197" y="3031795"/>
                    <a:chExt cx="562530" cy="562530"/>
                  </a:xfrm>
                </p:grpSpPr>
                <p:sp>
                  <p:nvSpPr>
                    <p:cNvPr id="314" name="Circle: Hollow 313">
                      <a:extLst>
                        <a:ext uri="{FF2B5EF4-FFF2-40B4-BE49-F238E27FC236}">
                          <a16:creationId xmlns:a16="http://schemas.microsoft.com/office/drawing/2014/main" id="{72F87BE7-9FCC-4654-AF27-285AD13C9C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2197" y="3031795"/>
                      <a:ext cx="562530" cy="562530"/>
                    </a:xfrm>
                    <a:prstGeom prst="donut">
                      <a:avLst>
                        <a:gd name="adj" fmla="val 39396"/>
                      </a:avLst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15" name="Oval 314">
                      <a:extLst>
                        <a:ext uri="{FF2B5EF4-FFF2-40B4-BE49-F238E27FC236}">
                          <a16:creationId xmlns:a16="http://schemas.microsoft.com/office/drawing/2014/main" id="{A14B7F4A-46C6-4868-9E07-3ED0DC61B9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4808" y="3144406"/>
                      <a:ext cx="337309" cy="337309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sp>
                <p:nvSpPr>
                  <p:cNvPr id="300" name="Freeform: Shape 299">
                    <a:extLst>
                      <a:ext uri="{FF2B5EF4-FFF2-40B4-BE49-F238E27FC236}">
                        <a16:creationId xmlns:a16="http://schemas.microsoft.com/office/drawing/2014/main" id="{1AC2259C-7AFF-4FFD-8C9B-E17186E9AF5F}"/>
                      </a:ext>
                    </a:extLst>
                  </p:cNvPr>
                  <p:cNvSpPr/>
                  <p:nvPr/>
                </p:nvSpPr>
                <p:spPr>
                  <a:xfrm>
                    <a:off x="1304741" y="4627649"/>
                    <a:ext cx="1458810" cy="467109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1" name="Rectangle: Top Corners Rounded 300">
                    <a:extLst>
                      <a:ext uri="{FF2B5EF4-FFF2-40B4-BE49-F238E27FC236}">
                        <a16:creationId xmlns:a16="http://schemas.microsoft.com/office/drawing/2014/main" id="{FEBC1A72-64D2-40DA-A97B-DA6E83DF4C9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271264" y="4708457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2" name="Rectangle: Top Corners Rounded 301">
                    <a:extLst>
                      <a:ext uri="{FF2B5EF4-FFF2-40B4-BE49-F238E27FC236}">
                        <a16:creationId xmlns:a16="http://schemas.microsoft.com/office/drawing/2014/main" id="{F0649DF4-E099-42BA-AFA0-DB68CD5F8F6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661429" y="4704805"/>
                    <a:ext cx="129677" cy="260632"/>
                  </a:xfrm>
                  <a:prstGeom prst="round2SameRect">
                    <a:avLst/>
                  </a:prstGeom>
                  <a:solidFill>
                    <a:srgbClr val="2E2B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3" name="Freeform: Shape 302">
                    <a:extLst>
                      <a:ext uri="{FF2B5EF4-FFF2-40B4-BE49-F238E27FC236}">
                        <a16:creationId xmlns:a16="http://schemas.microsoft.com/office/drawing/2014/main" id="{F11F5B67-8FCB-4709-92A0-A6DD98FD8FAA}"/>
                      </a:ext>
                    </a:extLst>
                  </p:cNvPr>
                  <p:cNvSpPr/>
                  <p:nvPr/>
                </p:nvSpPr>
                <p:spPr>
                  <a:xfrm flipV="1">
                    <a:off x="1691073" y="4705036"/>
                    <a:ext cx="706714" cy="159612"/>
                  </a:xfrm>
                  <a:custGeom>
                    <a:avLst/>
                    <a:gdLst>
                      <a:gd name="connsiteX0" fmla="*/ 139206 w 1987230"/>
                      <a:gd name="connsiteY0" fmla="*/ 0 h 835219"/>
                      <a:gd name="connsiteX1" fmla="*/ 321768 w 1987230"/>
                      <a:gd name="connsiteY1" fmla="*/ 0 h 835219"/>
                      <a:gd name="connsiteX2" fmla="*/ 321768 w 1987230"/>
                      <a:gd name="connsiteY2" fmla="*/ 489536 h 835219"/>
                      <a:gd name="connsiteX3" fmla="*/ 460974 w 1987230"/>
                      <a:gd name="connsiteY3" fmla="*/ 628742 h 835219"/>
                      <a:gd name="connsiteX4" fmla="*/ 1531492 w 1987230"/>
                      <a:gd name="connsiteY4" fmla="*/ 628742 h 835219"/>
                      <a:gd name="connsiteX5" fmla="*/ 1670698 w 1987230"/>
                      <a:gd name="connsiteY5" fmla="*/ 489536 h 835219"/>
                      <a:gd name="connsiteX6" fmla="*/ 1670698 w 1987230"/>
                      <a:gd name="connsiteY6" fmla="*/ 0 h 835219"/>
                      <a:gd name="connsiteX7" fmla="*/ 1848024 w 1987230"/>
                      <a:gd name="connsiteY7" fmla="*/ 0 h 835219"/>
                      <a:gd name="connsiteX8" fmla="*/ 1987230 w 1987230"/>
                      <a:gd name="connsiteY8" fmla="*/ 139206 h 835219"/>
                      <a:gd name="connsiteX9" fmla="*/ 1987230 w 1987230"/>
                      <a:gd name="connsiteY9" fmla="*/ 209638 h 835219"/>
                      <a:gd name="connsiteX10" fmla="*/ 1884090 w 1987230"/>
                      <a:gd name="connsiteY10" fmla="*/ 209638 h 835219"/>
                      <a:gd name="connsiteX11" fmla="*/ 1797466 w 1987230"/>
                      <a:gd name="connsiteY11" fmla="*/ 296262 h 835219"/>
                      <a:gd name="connsiteX12" fmla="*/ 1797466 w 1987230"/>
                      <a:gd name="connsiteY12" fmla="*/ 835219 h 835219"/>
                      <a:gd name="connsiteX13" fmla="*/ 193424 w 1987230"/>
                      <a:gd name="connsiteY13" fmla="*/ 835219 h 835219"/>
                      <a:gd name="connsiteX14" fmla="*/ 193424 w 1987230"/>
                      <a:gd name="connsiteY14" fmla="*/ 278004 h 835219"/>
                      <a:gd name="connsiteX15" fmla="*/ 106800 w 1987230"/>
                      <a:gd name="connsiteY15" fmla="*/ 191380 h 835219"/>
                      <a:gd name="connsiteX16" fmla="*/ 0 w 1987230"/>
                      <a:gd name="connsiteY16" fmla="*/ 191380 h 835219"/>
                      <a:gd name="connsiteX17" fmla="*/ 0 w 1987230"/>
                      <a:gd name="connsiteY17" fmla="*/ 139206 h 835219"/>
                      <a:gd name="connsiteX18" fmla="*/ 139206 w 1987230"/>
                      <a:gd name="connsiteY18" fmla="*/ 0 h 835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87230" h="835219">
                        <a:moveTo>
                          <a:pt x="139206" y="0"/>
                        </a:moveTo>
                        <a:lnTo>
                          <a:pt x="321768" y="0"/>
                        </a:lnTo>
                        <a:lnTo>
                          <a:pt x="321768" y="489536"/>
                        </a:lnTo>
                        <a:cubicBezTo>
                          <a:pt x="321768" y="566417"/>
                          <a:pt x="384093" y="628742"/>
                          <a:pt x="460974" y="628742"/>
                        </a:cubicBezTo>
                        <a:lnTo>
                          <a:pt x="1531492" y="628742"/>
                        </a:lnTo>
                        <a:cubicBezTo>
                          <a:pt x="1608373" y="628742"/>
                          <a:pt x="1670698" y="566417"/>
                          <a:pt x="1670698" y="489536"/>
                        </a:cubicBezTo>
                        <a:lnTo>
                          <a:pt x="1670698" y="0"/>
                        </a:lnTo>
                        <a:lnTo>
                          <a:pt x="1848024" y="0"/>
                        </a:lnTo>
                        <a:cubicBezTo>
                          <a:pt x="1924905" y="0"/>
                          <a:pt x="1987230" y="62325"/>
                          <a:pt x="1987230" y="139206"/>
                        </a:cubicBezTo>
                        <a:lnTo>
                          <a:pt x="1987230" y="209638"/>
                        </a:lnTo>
                        <a:lnTo>
                          <a:pt x="1884090" y="209638"/>
                        </a:lnTo>
                        <a:cubicBezTo>
                          <a:pt x="1836249" y="209638"/>
                          <a:pt x="1797466" y="248421"/>
                          <a:pt x="1797466" y="296262"/>
                        </a:cubicBezTo>
                        <a:lnTo>
                          <a:pt x="1797466" y="835219"/>
                        </a:lnTo>
                        <a:lnTo>
                          <a:pt x="193424" y="835219"/>
                        </a:lnTo>
                        <a:lnTo>
                          <a:pt x="193424" y="278004"/>
                        </a:lnTo>
                        <a:cubicBezTo>
                          <a:pt x="193424" y="230163"/>
                          <a:pt x="154641" y="191380"/>
                          <a:pt x="106800" y="191380"/>
                        </a:cubicBezTo>
                        <a:lnTo>
                          <a:pt x="0" y="191380"/>
                        </a:lnTo>
                        <a:lnTo>
                          <a:pt x="0" y="139206"/>
                        </a:lnTo>
                        <a:cubicBezTo>
                          <a:pt x="0" y="62325"/>
                          <a:pt x="62325" y="0"/>
                          <a:pt x="139206" y="0"/>
                        </a:cubicBezTo>
                        <a:close/>
                      </a:path>
                    </a:pathLst>
                  </a:custGeom>
                  <a:solidFill>
                    <a:srgbClr val="2E2B33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grpSp>
                <p:nvGrpSpPr>
                  <p:cNvPr id="304" name="Group 303">
                    <a:extLst>
                      <a:ext uri="{FF2B5EF4-FFF2-40B4-BE49-F238E27FC236}">
                        <a16:creationId xmlns:a16="http://schemas.microsoft.com/office/drawing/2014/main" id="{FE5D2E60-2E07-4EDB-B0E0-6B23FAF33528}"/>
                      </a:ext>
                    </a:extLst>
                  </p:cNvPr>
                  <p:cNvGrpSpPr/>
                  <p:nvPr/>
                </p:nvGrpSpPr>
                <p:grpSpPr>
                  <a:xfrm>
                    <a:off x="1823553" y="4702112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310" name="Rectangle: Rounded Corners 309">
                      <a:extLst>
                        <a:ext uri="{FF2B5EF4-FFF2-40B4-BE49-F238E27FC236}">
                          <a16:creationId xmlns:a16="http://schemas.microsoft.com/office/drawing/2014/main" id="{27C105DD-D244-44E0-B29B-4D20702167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11" name="Rectangle: Rounded Corners 310">
                      <a:extLst>
                        <a:ext uri="{FF2B5EF4-FFF2-40B4-BE49-F238E27FC236}">
                          <a16:creationId xmlns:a16="http://schemas.microsoft.com/office/drawing/2014/main" id="{A08330B8-6563-4D9C-A973-D23A2C36B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12" name="Rectangle: Rounded Corners 311">
                      <a:extLst>
                        <a:ext uri="{FF2B5EF4-FFF2-40B4-BE49-F238E27FC236}">
                          <a16:creationId xmlns:a16="http://schemas.microsoft.com/office/drawing/2014/main" id="{2E7456A1-C9E5-4FFB-BA36-F3CC62BB5B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13" name="Rectangle: Rounded Corners 312">
                      <a:extLst>
                        <a:ext uri="{FF2B5EF4-FFF2-40B4-BE49-F238E27FC236}">
                          <a16:creationId xmlns:a16="http://schemas.microsoft.com/office/drawing/2014/main" id="{07E8A39A-A6EB-478F-AD8E-59C48C0CDB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305" name="Group 304">
                    <a:extLst>
                      <a:ext uri="{FF2B5EF4-FFF2-40B4-BE49-F238E27FC236}">
                        <a16:creationId xmlns:a16="http://schemas.microsoft.com/office/drawing/2014/main" id="{DD96EE1D-991E-4A8D-8C82-B1483514B686}"/>
                      </a:ext>
                    </a:extLst>
                  </p:cNvPr>
                  <p:cNvGrpSpPr/>
                  <p:nvPr/>
                </p:nvGrpSpPr>
                <p:grpSpPr>
                  <a:xfrm>
                    <a:off x="2096675" y="4714839"/>
                    <a:ext cx="173664" cy="305465"/>
                    <a:chOff x="1923011" y="5286487"/>
                    <a:chExt cx="173664" cy="305465"/>
                  </a:xfrm>
                </p:grpSpPr>
                <p:sp>
                  <p:nvSpPr>
                    <p:cNvPr id="306" name="Rectangle: Rounded Corners 305">
                      <a:extLst>
                        <a:ext uri="{FF2B5EF4-FFF2-40B4-BE49-F238E27FC236}">
                          <a16:creationId xmlns:a16="http://schemas.microsoft.com/office/drawing/2014/main" id="{E4D24936-3CEE-43F5-A517-D775D297A2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286487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07" name="Rectangle: Rounded Corners 306">
                      <a:extLst>
                        <a:ext uri="{FF2B5EF4-FFF2-40B4-BE49-F238E27FC236}">
                          <a16:creationId xmlns:a16="http://schemas.microsoft.com/office/drawing/2014/main" id="{58DD1355-6D4D-474F-B79F-2B5C5957B0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368015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08" name="Rectangle: Rounded Corners 307">
                      <a:extLst>
                        <a:ext uri="{FF2B5EF4-FFF2-40B4-BE49-F238E27FC236}">
                          <a16:creationId xmlns:a16="http://schemas.microsoft.com/office/drawing/2014/main" id="{0BCAF2D9-BB02-44A0-9D39-3B4B182DF5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449543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09" name="Rectangle: Rounded Corners 308">
                      <a:extLst>
                        <a:ext uri="{FF2B5EF4-FFF2-40B4-BE49-F238E27FC236}">
                          <a16:creationId xmlns:a16="http://schemas.microsoft.com/office/drawing/2014/main" id="{FAE820E4-F6C7-49BD-8822-F25CD69C51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3011" y="5531071"/>
                      <a:ext cx="173664" cy="60881"/>
                    </a:xfrm>
                    <a:prstGeom prst="roundRect">
                      <a:avLst/>
                    </a:prstGeom>
                    <a:solidFill>
                      <a:srgbClr val="2E2B33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2DC40DA4-6EC5-4608-8265-E40976C3E4A9}"/>
                  </a:ext>
                </a:extLst>
              </p:cNvPr>
              <p:cNvSpPr/>
              <p:nvPr/>
            </p:nvSpPr>
            <p:spPr>
              <a:xfrm>
                <a:off x="10324369" y="3587308"/>
                <a:ext cx="1357672" cy="439868"/>
              </a:xfrm>
              <a:prstGeom prst="rect">
                <a:avLst/>
              </a:prstGeom>
              <a:solidFill>
                <a:srgbClr val="2E2B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FE9A949F-3FC5-4DF0-933B-771E8E321435}"/>
                  </a:ext>
                </a:extLst>
              </p:cNvPr>
              <p:cNvGrpSpPr/>
              <p:nvPr/>
            </p:nvGrpSpPr>
            <p:grpSpPr>
              <a:xfrm>
                <a:off x="7551957" y="3514829"/>
                <a:ext cx="475790" cy="620700"/>
                <a:chOff x="2945383" y="6059313"/>
                <a:chExt cx="475790" cy="620700"/>
              </a:xfrm>
            </p:grpSpPr>
            <p:sp>
              <p:nvSpPr>
                <p:cNvPr id="293" name="Rectangle 292">
                  <a:extLst>
                    <a:ext uri="{FF2B5EF4-FFF2-40B4-BE49-F238E27FC236}">
                      <a16:creationId xmlns:a16="http://schemas.microsoft.com/office/drawing/2014/main" id="{59B2C899-E9AA-474E-9B6A-4DDE84974762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6B33BAC5-96D9-4BD0-A609-348515B39FF0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5" name="Trapezoid 294">
                  <a:extLst>
                    <a:ext uri="{FF2B5EF4-FFF2-40B4-BE49-F238E27FC236}">
                      <a16:creationId xmlns:a16="http://schemas.microsoft.com/office/drawing/2014/main" id="{FD9648A9-B160-417E-B28B-8F74852AEB54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89" name="Group 288">
                <a:extLst>
                  <a:ext uri="{FF2B5EF4-FFF2-40B4-BE49-F238E27FC236}">
                    <a16:creationId xmlns:a16="http://schemas.microsoft.com/office/drawing/2014/main" id="{D182D3BA-9423-4DC1-8A71-F0AB37105746}"/>
                  </a:ext>
                </a:extLst>
              </p:cNvPr>
              <p:cNvGrpSpPr/>
              <p:nvPr/>
            </p:nvGrpSpPr>
            <p:grpSpPr>
              <a:xfrm flipH="1">
                <a:off x="13845802" y="3522716"/>
                <a:ext cx="475790" cy="620700"/>
                <a:chOff x="2945383" y="6059313"/>
                <a:chExt cx="475790" cy="620700"/>
              </a:xfrm>
            </p:grpSpPr>
            <p:sp>
              <p:nvSpPr>
                <p:cNvPr id="290" name="Rectangle 289">
                  <a:extLst>
                    <a:ext uri="{FF2B5EF4-FFF2-40B4-BE49-F238E27FC236}">
                      <a16:creationId xmlns:a16="http://schemas.microsoft.com/office/drawing/2014/main" id="{A8F488AF-819B-443A-B245-5701DDCB45B1}"/>
                    </a:ext>
                  </a:extLst>
                </p:cNvPr>
                <p:cNvSpPr/>
                <p:nvPr/>
              </p:nvSpPr>
              <p:spPr>
                <a:xfrm>
                  <a:off x="3101139" y="6064440"/>
                  <a:ext cx="252391" cy="56099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1C392061-3C5C-41EE-A572-3677197658F8}"/>
                    </a:ext>
                  </a:extLst>
                </p:cNvPr>
                <p:cNvSpPr/>
                <p:nvPr/>
              </p:nvSpPr>
              <p:spPr>
                <a:xfrm>
                  <a:off x="3172795" y="6059313"/>
                  <a:ext cx="248378" cy="620700"/>
                </a:xfrm>
                <a:custGeom>
                  <a:avLst/>
                  <a:gdLst>
                    <a:gd name="connsiteX0" fmla="*/ 29004 w 286343"/>
                    <a:gd name="connsiteY0" fmla="*/ 370329 h 526947"/>
                    <a:gd name="connsiteX1" fmla="*/ 29004 w 286343"/>
                    <a:gd name="connsiteY1" fmla="*/ 495556 h 526947"/>
                    <a:gd name="connsiteX2" fmla="*/ 252260 w 286343"/>
                    <a:gd name="connsiteY2" fmla="*/ 495556 h 526947"/>
                    <a:gd name="connsiteX3" fmla="*/ 252260 w 286343"/>
                    <a:gd name="connsiteY3" fmla="*/ 370329 h 526947"/>
                    <a:gd name="connsiteX4" fmla="*/ 28287 w 286343"/>
                    <a:gd name="connsiteY4" fmla="*/ 203612 h 526947"/>
                    <a:gd name="connsiteX5" fmla="*/ 28287 w 286343"/>
                    <a:gd name="connsiteY5" fmla="*/ 328839 h 526947"/>
                    <a:gd name="connsiteX6" fmla="*/ 251543 w 286343"/>
                    <a:gd name="connsiteY6" fmla="*/ 328839 h 526947"/>
                    <a:gd name="connsiteX7" fmla="*/ 251543 w 286343"/>
                    <a:gd name="connsiteY7" fmla="*/ 203612 h 526947"/>
                    <a:gd name="connsiteX8" fmla="*/ 27570 w 286343"/>
                    <a:gd name="connsiteY8" fmla="*/ 36895 h 526947"/>
                    <a:gd name="connsiteX9" fmla="*/ 27570 w 286343"/>
                    <a:gd name="connsiteY9" fmla="*/ 162122 h 526947"/>
                    <a:gd name="connsiteX10" fmla="*/ 250826 w 286343"/>
                    <a:gd name="connsiteY10" fmla="*/ 162122 h 526947"/>
                    <a:gd name="connsiteX11" fmla="*/ 250826 w 286343"/>
                    <a:gd name="connsiteY11" fmla="*/ 36895 h 526947"/>
                    <a:gd name="connsiteX12" fmla="*/ 0 w 286343"/>
                    <a:gd name="connsiteY12" fmla="*/ 0 h 526947"/>
                    <a:gd name="connsiteX13" fmla="*/ 286343 w 286343"/>
                    <a:gd name="connsiteY13" fmla="*/ 0 h 526947"/>
                    <a:gd name="connsiteX14" fmla="*/ 286343 w 286343"/>
                    <a:gd name="connsiteY14" fmla="*/ 526947 h 526947"/>
                    <a:gd name="connsiteX15" fmla="*/ 0 w 286343"/>
                    <a:gd name="connsiteY15" fmla="*/ 526947 h 526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86343" h="526947">
                      <a:moveTo>
                        <a:pt x="29004" y="370329"/>
                      </a:moveTo>
                      <a:lnTo>
                        <a:pt x="29004" y="495556"/>
                      </a:lnTo>
                      <a:lnTo>
                        <a:pt x="252260" y="495556"/>
                      </a:lnTo>
                      <a:lnTo>
                        <a:pt x="252260" y="370329"/>
                      </a:lnTo>
                      <a:close/>
                      <a:moveTo>
                        <a:pt x="28287" y="203612"/>
                      </a:moveTo>
                      <a:lnTo>
                        <a:pt x="28287" y="328839"/>
                      </a:lnTo>
                      <a:lnTo>
                        <a:pt x="251543" y="328839"/>
                      </a:lnTo>
                      <a:lnTo>
                        <a:pt x="251543" y="203612"/>
                      </a:lnTo>
                      <a:close/>
                      <a:moveTo>
                        <a:pt x="27570" y="36895"/>
                      </a:moveTo>
                      <a:lnTo>
                        <a:pt x="27570" y="162122"/>
                      </a:lnTo>
                      <a:lnTo>
                        <a:pt x="250826" y="162122"/>
                      </a:lnTo>
                      <a:lnTo>
                        <a:pt x="250826" y="36895"/>
                      </a:lnTo>
                      <a:close/>
                      <a:moveTo>
                        <a:pt x="0" y="0"/>
                      </a:moveTo>
                      <a:lnTo>
                        <a:pt x="286343" y="0"/>
                      </a:lnTo>
                      <a:lnTo>
                        <a:pt x="286343" y="526947"/>
                      </a:lnTo>
                      <a:lnTo>
                        <a:pt x="0" y="526947"/>
                      </a:lnTo>
                      <a:close/>
                    </a:path>
                  </a:pathLst>
                </a:custGeom>
                <a:solidFill>
                  <a:srgbClr val="2E2B3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2" name="Trapezoid 291">
                  <a:extLst>
                    <a:ext uri="{FF2B5EF4-FFF2-40B4-BE49-F238E27FC236}">
                      <a16:creationId xmlns:a16="http://schemas.microsoft.com/office/drawing/2014/main" id="{63BDB20B-1CB3-47C9-92BF-D3CBB58D0790}"/>
                    </a:ext>
                  </a:extLst>
                </p:cNvPr>
                <p:cNvSpPr/>
                <p:nvPr/>
              </p:nvSpPr>
              <p:spPr>
                <a:xfrm rot="5400000">
                  <a:off x="2875409" y="6323759"/>
                  <a:ext cx="315661" cy="175713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342" name="TextBox 341">
              <a:extLst>
                <a:ext uri="{FF2B5EF4-FFF2-40B4-BE49-F238E27FC236}">
                  <a16:creationId xmlns:a16="http://schemas.microsoft.com/office/drawing/2014/main" id="{5F1E1639-F48D-4D01-80D9-2058D7799887}"/>
                </a:ext>
              </a:extLst>
            </p:cNvPr>
            <p:cNvSpPr txBox="1"/>
            <p:nvPr/>
          </p:nvSpPr>
          <p:spPr>
            <a:xfrm>
              <a:off x="11572032" y="2663944"/>
              <a:ext cx="36423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ar-SY" sz="5400" b="1" dirty="0">
                  <a:solidFill>
                    <a:srgbClr val="D65E5F"/>
                  </a:solidFill>
                  <a:highlight>
                    <a:srgbClr val="FDEFEC"/>
                  </a:highlight>
                  <a:latin typeface="Alnaseeb" panose="00000500000000000000" pitchFamily="50" charset="-78"/>
                  <a:cs typeface="Alnaseeb" panose="00000500000000000000" pitchFamily="50" charset="-78"/>
                </a:rPr>
                <a:t>انتهى الدرس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293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900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498 -1.48148E-6 L 1.23737 -0.00254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617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2041</TotalTime>
  <Words>58</Words>
  <Application>Microsoft Office PowerPoint</Application>
  <PresentationFormat>شاشة عريضة</PresentationFormat>
  <Paragraphs>23</Paragraphs>
  <Slides>6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6</vt:i4>
      </vt:variant>
    </vt:vector>
  </HeadingPairs>
  <TitlesOfParts>
    <vt:vector size="12" baseType="lpstr">
      <vt:lpstr>Alnaseeb</vt:lpstr>
      <vt:lpstr>Arial</vt:lpstr>
      <vt:lpstr>Calibri</vt:lpstr>
      <vt:lpstr>Calibri Light</vt:lpstr>
      <vt:lpstr>Century Gothic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duha omar</dc:creator>
  <cp:lastModifiedBy>Ahmed Mokhtar</cp:lastModifiedBy>
  <cp:revision>327</cp:revision>
  <dcterms:created xsi:type="dcterms:W3CDTF">2020-09-22T10:26:44Z</dcterms:created>
  <dcterms:modified xsi:type="dcterms:W3CDTF">2025-10-28T22:18:47Z</dcterms:modified>
</cp:coreProperties>
</file>

<file path=docProps/thumbnail.jpeg>
</file>